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5" r:id="rId5"/>
    <p:sldId id="262" r:id="rId6"/>
    <p:sldId id="261" r:id="rId7"/>
    <p:sldId id="266" r:id="rId8"/>
    <p:sldId id="263" r:id="rId9"/>
    <p:sldId id="260" r:id="rId10"/>
    <p:sldId id="267" r:id="rId11"/>
    <p:sldId id="264"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CEB05-CDBD-46CC-BD3B-80CA4CCAD396}" v="281" dt="2023-05-07T14:29:06.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24" autoAdjust="0"/>
    <p:restoredTop sz="94660"/>
  </p:normalViewPr>
  <p:slideViewPr>
    <p:cSldViewPr snapToGrid="0" showGuides="1">
      <p:cViewPr varScale="1">
        <p:scale>
          <a:sx n="89" d="100"/>
          <a:sy n="89" d="100"/>
        </p:scale>
        <p:origin x="50" y="3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ek Chong" userId="ea04aada-3824-4a0e-a208-cee71e54e9a1" providerId="ADAL" clId="{7B6CEB05-CDBD-46CC-BD3B-80CA4CCAD396}"/>
    <pc:docChg chg="undo custSel addSld delSld modSld sldOrd">
      <pc:chgData name="Derek Chong" userId="ea04aada-3824-4a0e-a208-cee71e54e9a1" providerId="ADAL" clId="{7B6CEB05-CDBD-46CC-BD3B-80CA4CCAD396}" dt="2023-05-07T14:29:06.912" v="6446"/>
      <pc:docMkLst>
        <pc:docMk/>
      </pc:docMkLst>
      <pc:sldChg chg="modSp mod">
        <pc:chgData name="Derek Chong" userId="ea04aada-3824-4a0e-a208-cee71e54e9a1" providerId="ADAL" clId="{7B6CEB05-CDBD-46CC-BD3B-80CA4CCAD396}" dt="2023-05-05T13:52:38.048" v="4025" actId="20577"/>
        <pc:sldMkLst>
          <pc:docMk/>
          <pc:sldMk cId="767217335" sldId="256"/>
        </pc:sldMkLst>
        <pc:spChg chg="mod">
          <ac:chgData name="Derek Chong" userId="ea04aada-3824-4a0e-a208-cee71e54e9a1" providerId="ADAL" clId="{7B6CEB05-CDBD-46CC-BD3B-80CA4CCAD396}" dt="2023-05-05T13:52:09.156" v="3980" actId="20577"/>
          <ac:spMkLst>
            <pc:docMk/>
            <pc:sldMk cId="767217335" sldId="256"/>
            <ac:spMk id="2" creationId="{59C434F7-B1D0-BB43-A6AB-6FCFC980FD72}"/>
          </ac:spMkLst>
        </pc:spChg>
        <pc:spChg chg="mod">
          <ac:chgData name="Derek Chong" userId="ea04aada-3824-4a0e-a208-cee71e54e9a1" providerId="ADAL" clId="{7B6CEB05-CDBD-46CC-BD3B-80CA4CCAD396}" dt="2023-05-05T13:52:38.048" v="4025" actId="20577"/>
          <ac:spMkLst>
            <pc:docMk/>
            <pc:sldMk cId="767217335" sldId="256"/>
            <ac:spMk id="3" creationId="{0A0242F9-7D6D-13BF-AE7A-E9B70E867BDE}"/>
          </ac:spMkLst>
        </pc:spChg>
      </pc:sldChg>
      <pc:sldChg chg="addSp delSp modSp mod modAnim">
        <pc:chgData name="Derek Chong" userId="ea04aada-3824-4a0e-a208-cee71e54e9a1" providerId="ADAL" clId="{7B6CEB05-CDBD-46CC-BD3B-80CA4CCAD396}" dt="2023-05-06T20:13:06.457" v="4700"/>
        <pc:sldMkLst>
          <pc:docMk/>
          <pc:sldMk cId="319754337" sldId="257"/>
        </pc:sldMkLst>
        <pc:spChg chg="mod">
          <ac:chgData name="Derek Chong" userId="ea04aada-3824-4a0e-a208-cee71e54e9a1" providerId="ADAL" clId="{7B6CEB05-CDBD-46CC-BD3B-80CA4CCAD396}" dt="2023-05-06T18:19:26.303" v="4649" actId="1076"/>
          <ac:spMkLst>
            <pc:docMk/>
            <pc:sldMk cId="319754337" sldId="257"/>
            <ac:spMk id="3" creationId="{42999BDE-F58A-1A79-4508-A1505D29A599}"/>
          </ac:spMkLst>
        </pc:spChg>
        <pc:spChg chg="del">
          <ac:chgData name="Derek Chong" userId="ea04aada-3824-4a0e-a208-cee71e54e9a1" providerId="ADAL" clId="{7B6CEB05-CDBD-46CC-BD3B-80CA4CCAD396}" dt="2023-05-05T13:29:32.112" v="3604" actId="478"/>
          <ac:spMkLst>
            <pc:docMk/>
            <pc:sldMk cId="319754337" sldId="257"/>
            <ac:spMk id="7" creationId="{33D96B47-CD22-5778-1A4E-7C4DABBD6981}"/>
          </ac:spMkLst>
        </pc:spChg>
        <pc:spChg chg="add mod">
          <ac:chgData name="Derek Chong" userId="ea04aada-3824-4a0e-a208-cee71e54e9a1" providerId="ADAL" clId="{7B6CEB05-CDBD-46CC-BD3B-80CA4CCAD396}" dt="2023-05-06T20:06:11.059" v="4656" actId="164"/>
          <ac:spMkLst>
            <pc:docMk/>
            <pc:sldMk cId="319754337" sldId="257"/>
            <ac:spMk id="9" creationId="{3C530849-4417-D0F1-4EAF-33169BBE4FA2}"/>
          </ac:spMkLst>
        </pc:spChg>
        <pc:spChg chg="del">
          <ac:chgData name="Derek Chong" userId="ea04aada-3824-4a0e-a208-cee71e54e9a1" providerId="ADAL" clId="{7B6CEB05-CDBD-46CC-BD3B-80CA4CCAD396}" dt="2023-05-05T13:29:32.112" v="3604" actId="478"/>
          <ac:spMkLst>
            <pc:docMk/>
            <pc:sldMk cId="319754337" sldId="257"/>
            <ac:spMk id="15" creationId="{43FC21A2-59EE-69D8-8EB9-E8FE68420E42}"/>
          </ac:spMkLst>
        </pc:spChg>
        <pc:spChg chg="del">
          <ac:chgData name="Derek Chong" userId="ea04aada-3824-4a0e-a208-cee71e54e9a1" providerId="ADAL" clId="{7B6CEB05-CDBD-46CC-BD3B-80CA4CCAD396}" dt="2023-05-05T13:29:32.112" v="3604" actId="478"/>
          <ac:spMkLst>
            <pc:docMk/>
            <pc:sldMk cId="319754337" sldId="257"/>
            <ac:spMk id="16" creationId="{F08AB976-862B-2C8B-0435-983E4F000DAB}"/>
          </ac:spMkLst>
        </pc:spChg>
        <pc:spChg chg="mod">
          <ac:chgData name="Derek Chong" userId="ea04aada-3824-4a0e-a208-cee71e54e9a1" providerId="ADAL" clId="{7B6CEB05-CDBD-46CC-BD3B-80CA4CCAD396}" dt="2023-05-06T20:06:45.737" v="4659" actId="571"/>
          <ac:spMkLst>
            <pc:docMk/>
            <pc:sldMk cId="319754337" sldId="257"/>
            <ac:spMk id="17" creationId="{CDF166A0-718F-B8B4-5E49-06DD1A7898BE}"/>
          </ac:spMkLst>
        </pc:spChg>
        <pc:spChg chg="add del mod">
          <ac:chgData name="Derek Chong" userId="ea04aada-3824-4a0e-a208-cee71e54e9a1" providerId="ADAL" clId="{7B6CEB05-CDBD-46CC-BD3B-80CA4CCAD396}" dt="2023-05-05T13:49:43.537" v="3943" actId="478"/>
          <ac:spMkLst>
            <pc:docMk/>
            <pc:sldMk cId="319754337" sldId="257"/>
            <ac:spMk id="17" creationId="{FEC9AFAA-3912-E951-53EA-9CD7D7E2944E}"/>
          </ac:spMkLst>
        </pc:spChg>
        <pc:spChg chg="add mod">
          <ac:chgData name="Derek Chong" userId="ea04aada-3824-4a0e-a208-cee71e54e9a1" providerId="ADAL" clId="{7B6CEB05-CDBD-46CC-BD3B-80CA4CCAD396}" dt="2023-05-06T20:10:16.760" v="4697" actId="20577"/>
          <ac:spMkLst>
            <pc:docMk/>
            <pc:sldMk cId="319754337" sldId="257"/>
            <ac:spMk id="18" creationId="{2DD71FA1-D58C-2B56-4DC6-9E6BD0E5C0AB}"/>
          </ac:spMkLst>
        </pc:spChg>
        <pc:spChg chg="del mod topLvl">
          <ac:chgData name="Derek Chong" userId="ea04aada-3824-4a0e-a208-cee71e54e9a1" providerId="ADAL" clId="{7B6CEB05-CDBD-46CC-BD3B-80CA4CCAD396}" dt="2023-05-05T13:32:00.399" v="3671" actId="478"/>
          <ac:spMkLst>
            <pc:docMk/>
            <pc:sldMk cId="319754337" sldId="257"/>
            <ac:spMk id="21" creationId="{B466CAA7-1594-3CB1-CD4A-FA22CD08DB54}"/>
          </ac:spMkLst>
        </pc:spChg>
        <pc:spChg chg="del mod topLvl">
          <ac:chgData name="Derek Chong" userId="ea04aada-3824-4a0e-a208-cee71e54e9a1" providerId="ADAL" clId="{7B6CEB05-CDBD-46CC-BD3B-80CA4CCAD396}" dt="2023-05-05T13:30:25.188" v="3606" actId="478"/>
          <ac:spMkLst>
            <pc:docMk/>
            <pc:sldMk cId="319754337" sldId="257"/>
            <ac:spMk id="22" creationId="{93EACE5A-917F-13E2-2FA4-281596200576}"/>
          </ac:spMkLst>
        </pc:spChg>
        <pc:spChg chg="del mod topLvl">
          <ac:chgData name="Derek Chong" userId="ea04aada-3824-4a0e-a208-cee71e54e9a1" providerId="ADAL" clId="{7B6CEB05-CDBD-46CC-BD3B-80CA4CCAD396}" dt="2023-05-05T13:30:25.188" v="3606" actId="478"/>
          <ac:spMkLst>
            <pc:docMk/>
            <pc:sldMk cId="319754337" sldId="257"/>
            <ac:spMk id="23" creationId="{B3159307-684B-41BE-18BB-96EF0E64D286}"/>
          </ac:spMkLst>
        </pc:spChg>
        <pc:spChg chg="del mod topLvl">
          <ac:chgData name="Derek Chong" userId="ea04aada-3824-4a0e-a208-cee71e54e9a1" providerId="ADAL" clId="{7B6CEB05-CDBD-46CC-BD3B-80CA4CCAD396}" dt="2023-05-05T13:30:25.188" v="3606" actId="478"/>
          <ac:spMkLst>
            <pc:docMk/>
            <pc:sldMk cId="319754337" sldId="257"/>
            <ac:spMk id="24" creationId="{79D848AB-3FFC-17E1-7846-00F3CFB51D32}"/>
          </ac:spMkLst>
        </pc:spChg>
        <pc:spChg chg="mod">
          <ac:chgData name="Derek Chong" userId="ea04aada-3824-4a0e-a208-cee71e54e9a1" providerId="ADAL" clId="{7B6CEB05-CDBD-46CC-BD3B-80CA4CCAD396}" dt="2023-05-06T20:06:47.885" v="4660" actId="571"/>
          <ac:spMkLst>
            <pc:docMk/>
            <pc:sldMk cId="319754337" sldId="257"/>
            <ac:spMk id="24" creationId="{D24FC16F-E9CD-3A64-C363-82F41F576861}"/>
          </ac:spMkLst>
        </pc:spChg>
        <pc:spChg chg="mod ord">
          <ac:chgData name="Derek Chong" userId="ea04aada-3824-4a0e-a208-cee71e54e9a1" providerId="ADAL" clId="{7B6CEB05-CDBD-46CC-BD3B-80CA4CCAD396}" dt="2023-05-06T20:09:54.480" v="4691" actId="164"/>
          <ac:spMkLst>
            <pc:docMk/>
            <pc:sldMk cId="319754337" sldId="257"/>
            <ac:spMk id="26" creationId="{816BD308-1921-1DEA-D10E-44A5AFCA8466}"/>
          </ac:spMkLst>
        </pc:spChg>
        <pc:spChg chg="add mod">
          <ac:chgData name="Derek Chong" userId="ea04aada-3824-4a0e-a208-cee71e54e9a1" providerId="ADAL" clId="{7B6CEB05-CDBD-46CC-BD3B-80CA4CCAD396}" dt="2023-05-05T13:48:38.095" v="3936" actId="571"/>
          <ac:spMkLst>
            <pc:docMk/>
            <pc:sldMk cId="319754337" sldId="257"/>
            <ac:spMk id="28" creationId="{C9C821EB-7DA2-28D2-0B69-FAAA371F37EB}"/>
          </ac:spMkLst>
        </pc:spChg>
        <pc:spChg chg="mod">
          <ac:chgData name="Derek Chong" userId="ea04aada-3824-4a0e-a208-cee71e54e9a1" providerId="ADAL" clId="{7B6CEB05-CDBD-46CC-BD3B-80CA4CCAD396}" dt="2023-05-06T20:06:53.995" v="4661" actId="571"/>
          <ac:spMkLst>
            <pc:docMk/>
            <pc:sldMk cId="319754337" sldId="257"/>
            <ac:spMk id="31" creationId="{A862D011-2A30-32FA-3B56-EA6925375C93}"/>
          </ac:spMkLst>
        </pc:spChg>
        <pc:spChg chg="mod">
          <ac:chgData name="Derek Chong" userId="ea04aada-3824-4a0e-a208-cee71e54e9a1" providerId="ADAL" clId="{7B6CEB05-CDBD-46CC-BD3B-80CA4CCAD396}" dt="2023-05-06T20:06:53.995" v="4661" actId="571"/>
          <ac:spMkLst>
            <pc:docMk/>
            <pc:sldMk cId="319754337" sldId="257"/>
            <ac:spMk id="35" creationId="{777B9489-96E5-B7CE-7950-43B61EBCA4E8}"/>
          </ac:spMkLst>
        </pc:spChg>
        <pc:grpChg chg="add del mod">
          <ac:chgData name="Derek Chong" userId="ea04aada-3824-4a0e-a208-cee71e54e9a1" providerId="ADAL" clId="{7B6CEB05-CDBD-46CC-BD3B-80CA4CCAD396}" dt="2023-05-06T20:07:27.186" v="4671" actId="478"/>
          <ac:grpSpMkLst>
            <pc:docMk/>
            <pc:sldMk cId="319754337" sldId="257"/>
            <ac:grpSpMk id="5" creationId="{A57455AE-B51C-AF3E-2210-B30AA965BB05}"/>
          </ac:grpSpMkLst>
        </pc:grpChg>
        <pc:grpChg chg="add del mod">
          <ac:chgData name="Derek Chong" userId="ea04aada-3824-4a0e-a208-cee71e54e9a1" providerId="ADAL" clId="{7B6CEB05-CDBD-46CC-BD3B-80CA4CCAD396}" dt="2023-05-06T20:07:22.311" v="4669" actId="478"/>
          <ac:grpSpMkLst>
            <pc:docMk/>
            <pc:sldMk cId="319754337" sldId="257"/>
            <ac:grpSpMk id="7" creationId="{2D9F565A-05EE-860F-4CBB-F1160EB337A5}"/>
          </ac:grpSpMkLst>
        </pc:grpChg>
        <pc:grpChg chg="del mod">
          <ac:chgData name="Derek Chong" userId="ea04aada-3824-4a0e-a208-cee71e54e9a1" providerId="ADAL" clId="{7B6CEB05-CDBD-46CC-BD3B-80CA4CCAD396}" dt="2023-05-05T13:30:16.470" v="3605" actId="165"/>
          <ac:grpSpMkLst>
            <pc:docMk/>
            <pc:sldMk cId="319754337" sldId="257"/>
            <ac:grpSpMk id="19" creationId="{28F717E4-A4CB-FC7C-3343-0C69986C6E21}"/>
          </ac:grpSpMkLst>
        </pc:grpChg>
        <pc:grpChg chg="add del mod">
          <ac:chgData name="Derek Chong" userId="ea04aada-3824-4a0e-a208-cee71e54e9a1" providerId="ADAL" clId="{7B6CEB05-CDBD-46CC-BD3B-80CA4CCAD396}" dt="2023-05-06T20:07:20.511" v="4668" actId="478"/>
          <ac:grpSpMkLst>
            <pc:docMk/>
            <pc:sldMk cId="319754337" sldId="257"/>
            <ac:grpSpMk id="21" creationId="{5CDEEDAE-5187-3205-8F0C-47EC3DDCDD58}"/>
          </ac:grpSpMkLst>
        </pc:grpChg>
        <pc:grpChg chg="add del mod">
          <ac:chgData name="Derek Chong" userId="ea04aada-3824-4a0e-a208-cee71e54e9a1" providerId="ADAL" clId="{7B6CEB05-CDBD-46CC-BD3B-80CA4CCAD396}" dt="2023-05-06T20:07:17.332" v="4666" actId="478"/>
          <ac:grpSpMkLst>
            <pc:docMk/>
            <pc:sldMk cId="319754337" sldId="257"/>
            <ac:grpSpMk id="28" creationId="{32F68C7D-AED6-5703-50F4-054B80C88CEA}"/>
          </ac:grpSpMkLst>
        </pc:grpChg>
        <pc:grpChg chg="add mod">
          <ac:chgData name="Derek Chong" userId="ea04aada-3824-4a0e-a208-cee71e54e9a1" providerId="ADAL" clId="{7B6CEB05-CDBD-46CC-BD3B-80CA4CCAD396}" dt="2023-05-06T20:08:23.589" v="4680" actId="164"/>
          <ac:grpSpMkLst>
            <pc:docMk/>
            <pc:sldMk cId="319754337" sldId="257"/>
            <ac:grpSpMk id="32" creationId="{601C1738-481A-A522-872E-B822040F4AB9}"/>
          </ac:grpSpMkLst>
        </pc:grpChg>
        <pc:grpChg chg="add mod">
          <ac:chgData name="Derek Chong" userId="ea04aada-3824-4a0e-a208-cee71e54e9a1" providerId="ADAL" clId="{7B6CEB05-CDBD-46CC-BD3B-80CA4CCAD396}" dt="2023-05-06T20:09:54.480" v="4691" actId="164"/>
          <ac:grpSpMkLst>
            <pc:docMk/>
            <pc:sldMk cId="319754337" sldId="257"/>
            <ac:grpSpMk id="37" creationId="{18A42FEF-1020-E536-F2C7-9ED20DD1EBD6}"/>
          </ac:grpSpMkLst>
        </pc:grpChg>
        <pc:grpChg chg="add mod">
          <ac:chgData name="Derek Chong" userId="ea04aada-3824-4a0e-a208-cee71e54e9a1" providerId="ADAL" clId="{7B6CEB05-CDBD-46CC-BD3B-80CA4CCAD396}" dt="2023-05-06T20:12:43.877" v="4698" actId="1076"/>
          <ac:grpSpMkLst>
            <pc:docMk/>
            <pc:sldMk cId="319754337" sldId="257"/>
            <ac:grpSpMk id="38" creationId="{52C922B3-035B-C4BB-8F48-80A1896E5CCB}"/>
          </ac:grpSpMkLst>
        </pc:grpChg>
        <pc:picChg chg="mod">
          <ac:chgData name="Derek Chong" userId="ea04aada-3824-4a0e-a208-cee71e54e9a1" providerId="ADAL" clId="{7B6CEB05-CDBD-46CC-BD3B-80CA4CCAD396}" dt="2023-05-06T20:09:38.331" v="4689" actId="1076"/>
          <ac:picMkLst>
            <pc:docMk/>
            <pc:sldMk cId="319754337" sldId="257"/>
            <ac:picMk id="2" creationId="{19258092-63C6-1E45-59AC-BC49D32C5F02}"/>
          </ac:picMkLst>
        </pc:picChg>
        <pc:picChg chg="add del mod">
          <ac:chgData name="Derek Chong" userId="ea04aada-3824-4a0e-a208-cee71e54e9a1" providerId="ADAL" clId="{7B6CEB05-CDBD-46CC-BD3B-80CA4CCAD396}" dt="2023-05-05T13:34:34.152" v="3718"/>
          <ac:picMkLst>
            <pc:docMk/>
            <pc:sldMk cId="319754337" sldId="257"/>
            <ac:picMk id="5" creationId="{C239E0A7-C073-FCB4-D844-6655CCAD9B1E}"/>
          </ac:picMkLst>
        </pc:picChg>
        <pc:picChg chg="mod ord">
          <ac:chgData name="Derek Chong" userId="ea04aada-3824-4a0e-a208-cee71e54e9a1" providerId="ADAL" clId="{7B6CEB05-CDBD-46CC-BD3B-80CA4CCAD396}" dt="2023-05-05T13:47:42.004" v="3923" actId="1076"/>
          <ac:picMkLst>
            <pc:docMk/>
            <pc:sldMk cId="319754337" sldId="257"/>
            <ac:picMk id="6" creationId="{45ED6DA6-504C-C76A-4C32-FA73AE67296E}"/>
          </ac:picMkLst>
        </pc:picChg>
        <pc:picChg chg="mod">
          <ac:chgData name="Derek Chong" userId="ea04aada-3824-4a0e-a208-cee71e54e9a1" providerId="ADAL" clId="{7B6CEB05-CDBD-46CC-BD3B-80CA4CCAD396}" dt="2023-05-05T13:47:42.004" v="3923" actId="1076"/>
          <ac:picMkLst>
            <pc:docMk/>
            <pc:sldMk cId="319754337" sldId="257"/>
            <ac:picMk id="8" creationId="{FCC32A29-8B6B-C84B-1DA3-BEB4223309FF}"/>
          </ac:picMkLst>
        </pc:picChg>
        <pc:picChg chg="mod">
          <ac:chgData name="Derek Chong" userId="ea04aada-3824-4a0e-a208-cee71e54e9a1" providerId="ADAL" clId="{7B6CEB05-CDBD-46CC-BD3B-80CA4CCAD396}" dt="2023-05-05T13:47:42.004" v="3923" actId="1076"/>
          <ac:picMkLst>
            <pc:docMk/>
            <pc:sldMk cId="319754337" sldId="257"/>
            <ac:picMk id="10" creationId="{73D72F83-4408-FECF-E3C9-B26F4E9CBB96}"/>
          </ac:picMkLst>
        </pc:picChg>
        <pc:picChg chg="mod">
          <ac:chgData name="Derek Chong" userId="ea04aada-3824-4a0e-a208-cee71e54e9a1" providerId="ADAL" clId="{7B6CEB05-CDBD-46CC-BD3B-80CA4CCAD396}" dt="2023-05-05T13:47:42.004" v="3923" actId="1076"/>
          <ac:picMkLst>
            <pc:docMk/>
            <pc:sldMk cId="319754337" sldId="257"/>
            <ac:picMk id="11" creationId="{671EF2BA-DADA-E01D-D04B-CEA47F3022FD}"/>
          </ac:picMkLst>
        </pc:picChg>
        <pc:picChg chg="mod">
          <ac:chgData name="Derek Chong" userId="ea04aada-3824-4a0e-a208-cee71e54e9a1" providerId="ADAL" clId="{7B6CEB05-CDBD-46CC-BD3B-80CA4CCAD396}" dt="2023-05-05T13:47:42.004" v="3923" actId="1076"/>
          <ac:picMkLst>
            <pc:docMk/>
            <pc:sldMk cId="319754337" sldId="257"/>
            <ac:picMk id="12" creationId="{29627037-1085-124E-EEA5-E8A1C1B80D37}"/>
          </ac:picMkLst>
        </pc:picChg>
        <pc:picChg chg="mod">
          <ac:chgData name="Derek Chong" userId="ea04aada-3824-4a0e-a208-cee71e54e9a1" providerId="ADAL" clId="{7B6CEB05-CDBD-46CC-BD3B-80CA4CCAD396}" dt="2023-05-05T13:47:42.004" v="3923" actId="1076"/>
          <ac:picMkLst>
            <pc:docMk/>
            <pc:sldMk cId="319754337" sldId="257"/>
            <ac:picMk id="13" creationId="{E6FAC2C1-129D-CAB3-C3BF-6959C73B9252}"/>
          </ac:picMkLst>
        </pc:picChg>
        <pc:picChg chg="mod">
          <ac:chgData name="Derek Chong" userId="ea04aada-3824-4a0e-a208-cee71e54e9a1" providerId="ADAL" clId="{7B6CEB05-CDBD-46CC-BD3B-80CA4CCAD396}" dt="2023-05-05T13:47:42.004" v="3923" actId="1076"/>
          <ac:picMkLst>
            <pc:docMk/>
            <pc:sldMk cId="319754337" sldId="257"/>
            <ac:picMk id="14" creationId="{C6494B8E-762C-DFA3-384F-D853FD7A3E51}"/>
          </ac:picMkLst>
        </pc:picChg>
        <pc:picChg chg="mod">
          <ac:chgData name="Derek Chong" userId="ea04aada-3824-4a0e-a208-cee71e54e9a1" providerId="ADAL" clId="{7B6CEB05-CDBD-46CC-BD3B-80CA4CCAD396}" dt="2023-05-06T20:06:45.737" v="4659" actId="571"/>
          <ac:picMkLst>
            <pc:docMk/>
            <pc:sldMk cId="319754337" sldId="257"/>
            <ac:picMk id="15" creationId="{E32404A1-13C7-7190-985C-759B8F87EB5E}"/>
          </ac:picMkLst>
        </pc:picChg>
        <pc:picChg chg="mod">
          <ac:chgData name="Derek Chong" userId="ea04aada-3824-4a0e-a208-cee71e54e9a1" providerId="ADAL" clId="{7B6CEB05-CDBD-46CC-BD3B-80CA4CCAD396}" dt="2023-05-06T20:06:45.737" v="4659" actId="571"/>
          <ac:picMkLst>
            <pc:docMk/>
            <pc:sldMk cId="319754337" sldId="257"/>
            <ac:picMk id="16" creationId="{E27A7FDE-08B7-E4E4-9A58-EB21A9CDFCAF}"/>
          </ac:picMkLst>
        </pc:picChg>
        <pc:picChg chg="add mod ord">
          <ac:chgData name="Derek Chong" userId="ea04aada-3824-4a0e-a208-cee71e54e9a1" providerId="ADAL" clId="{7B6CEB05-CDBD-46CC-BD3B-80CA4CCAD396}" dt="2023-05-06T20:08:23.589" v="4680" actId="164"/>
          <ac:picMkLst>
            <pc:docMk/>
            <pc:sldMk cId="319754337" sldId="257"/>
            <ac:picMk id="19" creationId="{340FBCAD-4935-12B1-3BF6-E097D5B7B2EC}"/>
          </ac:picMkLst>
        </pc:picChg>
        <pc:picChg chg="mod topLvl modCrop">
          <ac:chgData name="Derek Chong" userId="ea04aada-3824-4a0e-a208-cee71e54e9a1" providerId="ADAL" clId="{7B6CEB05-CDBD-46CC-BD3B-80CA4CCAD396}" dt="2023-05-06T20:06:11.059" v="4656" actId="164"/>
          <ac:picMkLst>
            <pc:docMk/>
            <pc:sldMk cId="319754337" sldId="257"/>
            <ac:picMk id="20" creationId="{B4007A5B-D389-67C1-DC37-220810EF2A95}"/>
          </ac:picMkLst>
        </pc:picChg>
        <pc:picChg chg="mod">
          <ac:chgData name="Derek Chong" userId="ea04aada-3824-4a0e-a208-cee71e54e9a1" providerId="ADAL" clId="{7B6CEB05-CDBD-46CC-BD3B-80CA4CCAD396}" dt="2023-05-06T20:06:47.885" v="4660" actId="571"/>
          <ac:picMkLst>
            <pc:docMk/>
            <pc:sldMk cId="319754337" sldId="257"/>
            <ac:picMk id="22" creationId="{5329DAE9-E30A-F4D5-0068-C7BF74319772}"/>
          </ac:picMkLst>
        </pc:picChg>
        <pc:picChg chg="mod">
          <ac:chgData name="Derek Chong" userId="ea04aada-3824-4a0e-a208-cee71e54e9a1" providerId="ADAL" clId="{7B6CEB05-CDBD-46CC-BD3B-80CA4CCAD396}" dt="2023-05-06T20:06:47.885" v="4660" actId="571"/>
          <ac:picMkLst>
            <pc:docMk/>
            <pc:sldMk cId="319754337" sldId="257"/>
            <ac:picMk id="23" creationId="{F92ADAE7-A733-FD09-C820-619D58B37300}"/>
          </ac:picMkLst>
        </pc:picChg>
        <pc:picChg chg="mod topLvl">
          <ac:chgData name="Derek Chong" userId="ea04aada-3824-4a0e-a208-cee71e54e9a1" providerId="ADAL" clId="{7B6CEB05-CDBD-46CC-BD3B-80CA4CCAD396}" dt="2023-05-06T20:06:30.663" v="4658" actId="1076"/>
          <ac:picMkLst>
            <pc:docMk/>
            <pc:sldMk cId="319754337" sldId="257"/>
            <ac:picMk id="25" creationId="{2085ECC1-CD53-D34D-573B-5F45FCB522B8}"/>
          </ac:picMkLst>
        </pc:picChg>
        <pc:picChg chg="add mod">
          <ac:chgData name="Derek Chong" userId="ea04aada-3824-4a0e-a208-cee71e54e9a1" providerId="ADAL" clId="{7B6CEB05-CDBD-46CC-BD3B-80CA4CCAD396}" dt="2023-05-05T13:48:38.095" v="3936" actId="571"/>
          <ac:picMkLst>
            <pc:docMk/>
            <pc:sldMk cId="319754337" sldId="257"/>
            <ac:picMk id="27" creationId="{10B49939-59BD-48F1-CCDA-B4E696591789}"/>
          </ac:picMkLst>
        </pc:picChg>
        <pc:picChg chg="add del mod">
          <ac:chgData name="Derek Chong" userId="ea04aada-3824-4a0e-a208-cee71e54e9a1" providerId="ADAL" clId="{7B6CEB05-CDBD-46CC-BD3B-80CA4CCAD396}" dt="2023-05-06T20:07:19.183" v="4667" actId="478"/>
          <ac:picMkLst>
            <pc:docMk/>
            <pc:sldMk cId="319754337" sldId="257"/>
            <ac:picMk id="27" creationId="{C2106FEB-0FF9-1426-E357-F0D3E9848835}"/>
          </ac:picMkLst>
        </pc:picChg>
        <pc:picChg chg="mod">
          <ac:chgData name="Derek Chong" userId="ea04aada-3824-4a0e-a208-cee71e54e9a1" providerId="ADAL" clId="{7B6CEB05-CDBD-46CC-BD3B-80CA4CCAD396}" dt="2023-05-06T20:06:53.995" v="4661" actId="571"/>
          <ac:picMkLst>
            <pc:docMk/>
            <pc:sldMk cId="319754337" sldId="257"/>
            <ac:picMk id="29" creationId="{7A91DF2C-BAEC-CDDA-3697-69D083128300}"/>
          </ac:picMkLst>
        </pc:picChg>
        <pc:picChg chg="mod">
          <ac:chgData name="Derek Chong" userId="ea04aada-3824-4a0e-a208-cee71e54e9a1" providerId="ADAL" clId="{7B6CEB05-CDBD-46CC-BD3B-80CA4CCAD396}" dt="2023-05-06T20:06:53.995" v="4661" actId="571"/>
          <ac:picMkLst>
            <pc:docMk/>
            <pc:sldMk cId="319754337" sldId="257"/>
            <ac:picMk id="30" creationId="{035DD191-486D-BC41-B80A-7B26D467314E}"/>
          </ac:picMkLst>
        </pc:picChg>
        <pc:picChg chg="mod">
          <ac:chgData name="Derek Chong" userId="ea04aada-3824-4a0e-a208-cee71e54e9a1" providerId="ADAL" clId="{7B6CEB05-CDBD-46CC-BD3B-80CA4CCAD396}" dt="2023-05-06T20:06:53.995" v="4661" actId="571"/>
          <ac:picMkLst>
            <pc:docMk/>
            <pc:sldMk cId="319754337" sldId="257"/>
            <ac:picMk id="33" creationId="{E933525B-F8CF-30EB-4558-DF617195872B}"/>
          </ac:picMkLst>
        </pc:picChg>
        <pc:picChg chg="mod">
          <ac:chgData name="Derek Chong" userId="ea04aada-3824-4a0e-a208-cee71e54e9a1" providerId="ADAL" clId="{7B6CEB05-CDBD-46CC-BD3B-80CA4CCAD396}" dt="2023-05-06T20:07:57.404" v="4677" actId="1076"/>
          <ac:picMkLst>
            <pc:docMk/>
            <pc:sldMk cId="319754337" sldId="257"/>
            <ac:picMk id="34" creationId="{33A7FEAD-9A12-C72D-DEBC-8BFCDCDBA7E2}"/>
          </ac:picMkLst>
        </pc:picChg>
        <pc:picChg chg="add del mod">
          <ac:chgData name="Derek Chong" userId="ea04aada-3824-4a0e-a208-cee71e54e9a1" providerId="ADAL" clId="{7B6CEB05-CDBD-46CC-BD3B-80CA4CCAD396}" dt="2023-05-06T20:07:12.361" v="4664" actId="478"/>
          <ac:picMkLst>
            <pc:docMk/>
            <pc:sldMk cId="319754337" sldId="257"/>
            <ac:picMk id="36" creationId="{7E6E2C30-F2A6-1FFC-A333-A825E7AD5A72}"/>
          </ac:picMkLst>
        </pc:picChg>
      </pc:sldChg>
      <pc:sldChg chg="del">
        <pc:chgData name="Derek Chong" userId="ea04aada-3824-4a0e-a208-cee71e54e9a1" providerId="ADAL" clId="{7B6CEB05-CDBD-46CC-BD3B-80CA4CCAD396}" dt="2023-05-05T13:51:58.285" v="3961" actId="47"/>
        <pc:sldMkLst>
          <pc:docMk/>
          <pc:sldMk cId="2222487319" sldId="258"/>
        </pc:sldMkLst>
      </pc:sldChg>
      <pc:sldChg chg="addSp delSp modSp new mod modAnim">
        <pc:chgData name="Derek Chong" userId="ea04aada-3824-4a0e-a208-cee71e54e9a1" providerId="ADAL" clId="{7B6CEB05-CDBD-46CC-BD3B-80CA4CCAD396}" dt="2023-05-06T23:55:02.647" v="5229" actId="1076"/>
        <pc:sldMkLst>
          <pc:docMk/>
          <pc:sldMk cId="3383925750" sldId="259"/>
        </pc:sldMkLst>
        <pc:spChg chg="add mod topLvl">
          <ac:chgData name="Derek Chong" userId="ea04aada-3824-4a0e-a208-cee71e54e9a1" providerId="ADAL" clId="{7B6CEB05-CDBD-46CC-BD3B-80CA4CCAD396}" dt="2023-05-05T19:32:53.095" v="4035" actId="164"/>
          <ac:spMkLst>
            <pc:docMk/>
            <pc:sldMk cId="3383925750" sldId="259"/>
            <ac:spMk id="2" creationId="{962A4B3B-FFEC-10ED-73F1-64C484578AA0}"/>
          </ac:spMkLst>
        </pc:spChg>
        <pc:spChg chg="add mod topLvl">
          <ac:chgData name="Derek Chong" userId="ea04aada-3824-4a0e-a208-cee71e54e9a1" providerId="ADAL" clId="{7B6CEB05-CDBD-46CC-BD3B-80CA4CCAD396}" dt="2023-05-05T19:32:53.095" v="4035" actId="164"/>
          <ac:spMkLst>
            <pc:docMk/>
            <pc:sldMk cId="3383925750" sldId="259"/>
            <ac:spMk id="3" creationId="{2986D1EF-2603-3B65-A6C4-F3EC9BB16A7E}"/>
          </ac:spMkLst>
        </pc:spChg>
        <pc:spChg chg="add mod ord topLvl">
          <ac:chgData name="Derek Chong" userId="ea04aada-3824-4a0e-a208-cee71e54e9a1" providerId="ADAL" clId="{7B6CEB05-CDBD-46CC-BD3B-80CA4CCAD396}" dt="2023-05-06T20:16:35.233" v="4703" actId="164"/>
          <ac:spMkLst>
            <pc:docMk/>
            <pc:sldMk cId="3383925750" sldId="259"/>
            <ac:spMk id="4" creationId="{B0D6B942-71AA-51D5-8E32-6991C0704FDB}"/>
          </ac:spMkLst>
        </pc:spChg>
        <pc:spChg chg="add mod ord topLvl">
          <ac:chgData name="Derek Chong" userId="ea04aada-3824-4a0e-a208-cee71e54e9a1" providerId="ADAL" clId="{7B6CEB05-CDBD-46CC-BD3B-80CA4CCAD396}" dt="2023-05-06T20:16:35.233" v="4703" actId="164"/>
          <ac:spMkLst>
            <pc:docMk/>
            <pc:sldMk cId="3383925750" sldId="259"/>
            <ac:spMk id="5" creationId="{F377F964-42C8-D431-B906-97E0F34BD4AB}"/>
          </ac:spMkLst>
        </pc:spChg>
        <pc:spChg chg="add mod">
          <ac:chgData name="Derek Chong" userId="ea04aada-3824-4a0e-a208-cee71e54e9a1" providerId="ADAL" clId="{7B6CEB05-CDBD-46CC-BD3B-80CA4CCAD396}" dt="2023-05-06T23:55:02.647" v="5229" actId="1076"/>
          <ac:spMkLst>
            <pc:docMk/>
            <pc:sldMk cId="3383925750" sldId="259"/>
            <ac:spMk id="6" creationId="{679C7797-5803-EFED-6F5C-E559F353EE8D}"/>
          </ac:spMkLst>
        </pc:spChg>
        <pc:spChg chg="add del mod">
          <ac:chgData name="Derek Chong" userId="ea04aada-3824-4a0e-a208-cee71e54e9a1" providerId="ADAL" clId="{7B6CEB05-CDBD-46CC-BD3B-80CA4CCAD396}" dt="2023-05-06T20:29:27.143" v="4746"/>
          <ac:spMkLst>
            <pc:docMk/>
            <pc:sldMk cId="3383925750" sldId="259"/>
            <ac:spMk id="8" creationId="{77BDA84F-7C57-87A2-F57E-311BA513502A}"/>
          </ac:spMkLst>
        </pc:spChg>
        <pc:grpChg chg="add del mod">
          <ac:chgData name="Derek Chong" userId="ea04aada-3824-4a0e-a208-cee71e54e9a1" providerId="ADAL" clId="{7B6CEB05-CDBD-46CC-BD3B-80CA4CCAD396}" dt="2023-05-05T19:32:29.941" v="4033" actId="165"/>
          <ac:grpSpMkLst>
            <pc:docMk/>
            <pc:sldMk cId="3383925750" sldId="259"/>
            <ac:grpSpMk id="6" creationId="{4D134BDC-F0DF-B1DF-9CDC-99289DEE1088}"/>
          </ac:grpSpMkLst>
        </pc:grpChg>
        <pc:grpChg chg="add mod">
          <ac:chgData name="Derek Chong" userId="ea04aada-3824-4a0e-a208-cee71e54e9a1" providerId="ADAL" clId="{7B6CEB05-CDBD-46CC-BD3B-80CA4CCAD396}" dt="2023-05-05T19:33:25.038" v="4039" actId="1076"/>
          <ac:grpSpMkLst>
            <pc:docMk/>
            <pc:sldMk cId="3383925750" sldId="259"/>
            <ac:grpSpMk id="7" creationId="{711521C4-010E-947F-C9A4-51FBEF304F06}"/>
          </ac:grpSpMkLst>
        </pc:grpChg>
        <pc:grpChg chg="add del mod">
          <ac:chgData name="Derek Chong" userId="ea04aada-3824-4a0e-a208-cee71e54e9a1" providerId="ADAL" clId="{7B6CEB05-CDBD-46CC-BD3B-80CA4CCAD396}" dt="2023-05-05T19:34:10.803" v="4043" actId="165"/>
          <ac:grpSpMkLst>
            <pc:docMk/>
            <pc:sldMk cId="3383925750" sldId="259"/>
            <ac:grpSpMk id="8" creationId="{BF0AC074-C6A4-2CDD-0A26-50FC5FDEB1CE}"/>
          </ac:grpSpMkLst>
        </pc:grpChg>
        <pc:grpChg chg="add mod ord">
          <ac:chgData name="Derek Chong" userId="ea04aada-3824-4a0e-a208-cee71e54e9a1" providerId="ADAL" clId="{7B6CEB05-CDBD-46CC-BD3B-80CA4CCAD396}" dt="2023-05-06T23:54:56.174" v="5228" actId="1076"/>
          <ac:grpSpMkLst>
            <pc:docMk/>
            <pc:sldMk cId="3383925750" sldId="259"/>
            <ac:grpSpMk id="9" creationId="{043A643C-FA43-5F02-0142-C3D5E5BB0B6E}"/>
          </ac:grpSpMkLst>
        </pc:grpChg>
      </pc:sldChg>
      <pc:sldChg chg="addSp delSp modSp add mod modAnim">
        <pc:chgData name="Derek Chong" userId="ea04aada-3824-4a0e-a208-cee71e54e9a1" providerId="ADAL" clId="{7B6CEB05-CDBD-46CC-BD3B-80CA4CCAD396}" dt="2023-05-07T14:27:47.741" v="6444"/>
        <pc:sldMkLst>
          <pc:docMk/>
          <pc:sldMk cId="2299399238" sldId="260"/>
        </pc:sldMkLst>
        <pc:spChg chg="mod">
          <ac:chgData name="Derek Chong" userId="ea04aada-3824-4a0e-a208-cee71e54e9a1" providerId="ADAL" clId="{7B6CEB05-CDBD-46CC-BD3B-80CA4CCAD396}" dt="2023-05-05T13:39:28.897" v="3877" actId="20577"/>
          <ac:spMkLst>
            <pc:docMk/>
            <pc:sldMk cId="2299399238" sldId="260"/>
            <ac:spMk id="2" creationId="{962A4B3B-FFEC-10ED-73F1-64C484578AA0}"/>
          </ac:spMkLst>
        </pc:spChg>
        <pc:spChg chg="mod">
          <ac:chgData name="Derek Chong" userId="ea04aada-3824-4a0e-a208-cee71e54e9a1" providerId="ADAL" clId="{7B6CEB05-CDBD-46CC-BD3B-80CA4CCAD396}" dt="2023-05-04T20:24:00.381" v="440" actId="1076"/>
          <ac:spMkLst>
            <pc:docMk/>
            <pc:sldMk cId="2299399238" sldId="260"/>
            <ac:spMk id="3" creationId="{2986D1EF-2603-3B65-A6C4-F3EC9BB16A7E}"/>
          </ac:spMkLst>
        </pc:spChg>
        <pc:spChg chg="add mod">
          <ac:chgData name="Derek Chong" userId="ea04aada-3824-4a0e-a208-cee71e54e9a1" providerId="ADAL" clId="{7B6CEB05-CDBD-46CC-BD3B-80CA4CCAD396}" dt="2023-05-06T23:55:19.303" v="5230" actId="1076"/>
          <ac:spMkLst>
            <pc:docMk/>
            <pc:sldMk cId="2299399238" sldId="260"/>
            <ac:spMk id="4" creationId="{79FDE8C3-828F-6C8C-37DC-357E37F290CC}"/>
          </ac:spMkLst>
        </pc:spChg>
        <pc:spChg chg="add mod">
          <ac:chgData name="Derek Chong" userId="ea04aada-3824-4a0e-a208-cee71e54e9a1" providerId="ADAL" clId="{7B6CEB05-CDBD-46CC-BD3B-80CA4CCAD396}" dt="2023-05-06T23:54:30.238" v="5224" actId="164"/>
          <ac:spMkLst>
            <pc:docMk/>
            <pc:sldMk cId="2299399238" sldId="260"/>
            <ac:spMk id="5" creationId="{481B1481-5C4A-D46A-75CE-724E74DE5018}"/>
          </ac:spMkLst>
        </pc:spChg>
        <pc:spChg chg="add del mod">
          <ac:chgData name="Derek Chong" userId="ea04aada-3824-4a0e-a208-cee71e54e9a1" providerId="ADAL" clId="{7B6CEB05-CDBD-46CC-BD3B-80CA4CCAD396}" dt="2023-05-06T23:54:44.087" v="5226" actId="478"/>
          <ac:spMkLst>
            <pc:docMk/>
            <pc:sldMk cId="2299399238" sldId="260"/>
            <ac:spMk id="7" creationId="{6DB81BB5-A10F-F741-A720-F76AA640CC1E}"/>
          </ac:spMkLst>
        </pc:spChg>
        <pc:spChg chg="add mod">
          <ac:chgData name="Derek Chong" userId="ea04aada-3824-4a0e-a208-cee71e54e9a1" providerId="ADAL" clId="{7B6CEB05-CDBD-46CC-BD3B-80CA4CCAD396}" dt="2023-05-07T14:27:31.282" v="6443" actId="1038"/>
          <ac:spMkLst>
            <pc:docMk/>
            <pc:sldMk cId="2299399238" sldId="260"/>
            <ac:spMk id="8" creationId="{2ADF82CB-CDBC-FAAD-5EF3-C86122442A19}"/>
          </ac:spMkLst>
        </pc:spChg>
        <pc:spChg chg="add del mod">
          <ac:chgData name="Derek Chong" userId="ea04aada-3824-4a0e-a208-cee71e54e9a1" providerId="ADAL" clId="{7B6CEB05-CDBD-46CC-BD3B-80CA4CCAD396}" dt="2023-05-06T22:19:05.569" v="5218"/>
          <ac:spMkLst>
            <pc:docMk/>
            <pc:sldMk cId="2299399238" sldId="260"/>
            <ac:spMk id="9" creationId="{103D01E0-DA0C-6EFE-0EF7-04D58756FDB7}"/>
          </ac:spMkLst>
        </pc:spChg>
        <pc:grpChg chg="add mod ord">
          <ac:chgData name="Derek Chong" userId="ea04aada-3824-4a0e-a208-cee71e54e9a1" providerId="ADAL" clId="{7B6CEB05-CDBD-46CC-BD3B-80CA4CCAD396}" dt="2023-05-06T23:56:15.662" v="5236" actId="166"/>
          <ac:grpSpMkLst>
            <pc:docMk/>
            <pc:sldMk cId="2299399238" sldId="260"/>
            <ac:grpSpMk id="10" creationId="{D8A601DD-8FB9-E993-0CCA-62CF42F84657}"/>
          </ac:grpSpMkLst>
        </pc:grpChg>
      </pc:sldChg>
      <pc:sldChg chg="addSp delSp modSp add mod ord modAnim">
        <pc:chgData name="Derek Chong" userId="ea04aada-3824-4a0e-a208-cee71e54e9a1" providerId="ADAL" clId="{7B6CEB05-CDBD-46CC-BD3B-80CA4CCAD396}" dt="2023-05-06T21:29:53.644" v="5064"/>
        <pc:sldMkLst>
          <pc:docMk/>
          <pc:sldMk cId="333358012" sldId="261"/>
        </pc:sldMkLst>
        <pc:spChg chg="mod">
          <ac:chgData name="Derek Chong" userId="ea04aada-3824-4a0e-a208-cee71e54e9a1" providerId="ADAL" clId="{7B6CEB05-CDBD-46CC-BD3B-80CA4CCAD396}" dt="2023-05-04T20:19:05.379" v="140" actId="14100"/>
          <ac:spMkLst>
            <pc:docMk/>
            <pc:sldMk cId="333358012" sldId="261"/>
            <ac:spMk id="2" creationId="{962A4B3B-FFEC-10ED-73F1-64C484578AA0}"/>
          </ac:spMkLst>
        </pc:spChg>
        <pc:spChg chg="mod">
          <ac:chgData name="Derek Chong" userId="ea04aada-3824-4a0e-a208-cee71e54e9a1" providerId="ADAL" clId="{7B6CEB05-CDBD-46CC-BD3B-80CA4CCAD396}" dt="2023-05-06T21:19:42.063" v="5052" actId="1076"/>
          <ac:spMkLst>
            <pc:docMk/>
            <pc:sldMk cId="333358012" sldId="261"/>
            <ac:spMk id="3" creationId="{2986D1EF-2603-3B65-A6C4-F3EC9BB16A7E}"/>
          </ac:spMkLst>
        </pc:spChg>
        <pc:spChg chg="add mod">
          <ac:chgData name="Derek Chong" userId="ea04aada-3824-4a0e-a208-cee71e54e9a1" providerId="ADAL" clId="{7B6CEB05-CDBD-46CC-BD3B-80CA4CCAD396}" dt="2023-05-06T21:19:34.901" v="5050" actId="164"/>
          <ac:spMkLst>
            <pc:docMk/>
            <pc:sldMk cId="333358012" sldId="261"/>
            <ac:spMk id="4" creationId="{01A2A9EF-3659-B6D0-0068-F42AB32E8D3D}"/>
          </ac:spMkLst>
        </pc:spChg>
        <pc:spChg chg="add mod">
          <ac:chgData name="Derek Chong" userId="ea04aada-3824-4a0e-a208-cee71e54e9a1" providerId="ADAL" clId="{7B6CEB05-CDBD-46CC-BD3B-80CA4CCAD396}" dt="2023-05-06T21:19:34.901" v="5050" actId="164"/>
          <ac:spMkLst>
            <pc:docMk/>
            <pc:sldMk cId="333358012" sldId="261"/>
            <ac:spMk id="5" creationId="{5D3A9F3A-DE59-CC6A-9835-146606168C89}"/>
          </ac:spMkLst>
        </pc:spChg>
        <pc:spChg chg="add mod">
          <ac:chgData name="Derek Chong" userId="ea04aada-3824-4a0e-a208-cee71e54e9a1" providerId="ADAL" clId="{7B6CEB05-CDBD-46CC-BD3B-80CA4CCAD396}" dt="2023-05-06T21:29:04.011" v="5057" actId="1076"/>
          <ac:spMkLst>
            <pc:docMk/>
            <pc:sldMk cId="333358012" sldId="261"/>
            <ac:spMk id="6" creationId="{04F14BB3-4EE1-3DBF-285F-006E9EAAE63B}"/>
          </ac:spMkLst>
        </pc:spChg>
        <pc:spChg chg="add del mod">
          <ac:chgData name="Derek Chong" userId="ea04aada-3824-4a0e-a208-cee71e54e9a1" providerId="ADAL" clId="{7B6CEB05-CDBD-46CC-BD3B-80CA4CCAD396}" dt="2023-05-06T21:19:44.579" v="5054"/>
          <ac:spMkLst>
            <pc:docMk/>
            <pc:sldMk cId="333358012" sldId="261"/>
            <ac:spMk id="7" creationId="{9461F208-8987-5090-8CAB-9038705AB424}"/>
          </ac:spMkLst>
        </pc:spChg>
        <pc:grpChg chg="add mod ord">
          <ac:chgData name="Derek Chong" userId="ea04aada-3824-4a0e-a208-cee71e54e9a1" providerId="ADAL" clId="{7B6CEB05-CDBD-46CC-BD3B-80CA4CCAD396}" dt="2023-05-06T21:29:41.476" v="5062" actId="1076"/>
          <ac:grpSpMkLst>
            <pc:docMk/>
            <pc:sldMk cId="333358012" sldId="261"/>
            <ac:grpSpMk id="8" creationId="{6C97AEA8-89EF-CF37-DC05-7C41FD1F9E69}"/>
          </ac:grpSpMkLst>
        </pc:grpChg>
      </pc:sldChg>
      <pc:sldChg chg="addSp modSp new mod">
        <pc:chgData name="Derek Chong" userId="ea04aada-3824-4a0e-a208-cee71e54e9a1" providerId="ADAL" clId="{7B6CEB05-CDBD-46CC-BD3B-80CA4CCAD396}" dt="2023-05-07T14:03:57.221" v="6270" actId="1076"/>
        <pc:sldMkLst>
          <pc:docMk/>
          <pc:sldMk cId="2525032118" sldId="262"/>
        </pc:sldMkLst>
        <pc:spChg chg="mod">
          <ac:chgData name="Derek Chong" userId="ea04aada-3824-4a0e-a208-cee71e54e9a1" providerId="ADAL" clId="{7B6CEB05-CDBD-46CC-BD3B-80CA4CCAD396}" dt="2023-05-07T14:03:55.527" v="6269" actId="20577"/>
          <ac:spMkLst>
            <pc:docMk/>
            <pc:sldMk cId="2525032118" sldId="262"/>
            <ac:spMk id="2" creationId="{F7472BAA-78EC-6B99-DEC2-920E1AD24EFB}"/>
          </ac:spMkLst>
        </pc:spChg>
        <pc:spChg chg="add mod">
          <ac:chgData name="Derek Chong" userId="ea04aada-3824-4a0e-a208-cee71e54e9a1" providerId="ADAL" clId="{7B6CEB05-CDBD-46CC-BD3B-80CA4CCAD396}" dt="2023-05-04T20:58:21.186" v="1155" actId="1076"/>
          <ac:spMkLst>
            <pc:docMk/>
            <pc:sldMk cId="2525032118" sldId="262"/>
            <ac:spMk id="3" creationId="{BB559D24-4AD3-1B3B-46E0-131AEA6C802F}"/>
          </ac:spMkLst>
        </pc:spChg>
        <pc:spChg chg="add mod">
          <ac:chgData name="Derek Chong" userId="ea04aada-3824-4a0e-a208-cee71e54e9a1" providerId="ADAL" clId="{7B6CEB05-CDBD-46CC-BD3B-80CA4CCAD396}" dt="2023-05-06T20:40:20.272" v="4949" actId="1076"/>
          <ac:spMkLst>
            <pc:docMk/>
            <pc:sldMk cId="2525032118" sldId="262"/>
            <ac:spMk id="4" creationId="{7F0F516B-45FD-CCBA-B7B9-5C989A7A74A7}"/>
          </ac:spMkLst>
        </pc:spChg>
        <pc:spChg chg="add mod">
          <ac:chgData name="Derek Chong" userId="ea04aada-3824-4a0e-a208-cee71e54e9a1" providerId="ADAL" clId="{7B6CEB05-CDBD-46CC-BD3B-80CA4CCAD396}" dt="2023-05-07T14:03:57.221" v="6270" actId="1076"/>
          <ac:spMkLst>
            <pc:docMk/>
            <pc:sldMk cId="2525032118" sldId="262"/>
            <ac:spMk id="5" creationId="{FC004A08-0DDA-7BE6-B060-C8197A12EB36}"/>
          </ac:spMkLst>
        </pc:spChg>
        <pc:spChg chg="add mod">
          <ac:chgData name="Derek Chong" userId="ea04aada-3824-4a0e-a208-cee71e54e9a1" providerId="ADAL" clId="{7B6CEB05-CDBD-46CC-BD3B-80CA4CCAD396}" dt="2023-05-06T20:41:07.945" v="5045" actId="20577"/>
          <ac:spMkLst>
            <pc:docMk/>
            <pc:sldMk cId="2525032118" sldId="262"/>
            <ac:spMk id="6" creationId="{69BA92A6-2C39-2E42-44AA-CF9A46AD8847}"/>
          </ac:spMkLst>
        </pc:spChg>
      </pc:sldChg>
      <pc:sldChg chg="modSp add mod ord">
        <pc:chgData name="Derek Chong" userId="ea04aada-3824-4a0e-a208-cee71e54e9a1" providerId="ADAL" clId="{7B6CEB05-CDBD-46CC-BD3B-80CA4CCAD396}" dt="2023-05-07T14:04:36.926" v="6323" actId="1076"/>
        <pc:sldMkLst>
          <pc:docMk/>
          <pc:sldMk cId="2982799246" sldId="263"/>
        </pc:sldMkLst>
        <pc:spChg chg="mod">
          <ac:chgData name="Derek Chong" userId="ea04aada-3824-4a0e-a208-cee71e54e9a1" providerId="ADAL" clId="{7B6CEB05-CDBD-46CC-BD3B-80CA4CCAD396}" dt="2023-05-07T14:04:35.248" v="6322" actId="20577"/>
          <ac:spMkLst>
            <pc:docMk/>
            <pc:sldMk cId="2982799246" sldId="263"/>
            <ac:spMk id="2" creationId="{F7472BAA-78EC-6B99-DEC2-920E1AD24EFB}"/>
          </ac:spMkLst>
        </pc:spChg>
        <pc:spChg chg="mod">
          <ac:chgData name="Derek Chong" userId="ea04aada-3824-4a0e-a208-cee71e54e9a1" providerId="ADAL" clId="{7B6CEB05-CDBD-46CC-BD3B-80CA4CCAD396}" dt="2023-05-07T14:04:36.926" v="6323" actId="1076"/>
          <ac:spMkLst>
            <pc:docMk/>
            <pc:sldMk cId="2982799246" sldId="263"/>
            <ac:spMk id="3" creationId="{BB559D24-4AD3-1B3B-46E0-131AEA6C802F}"/>
          </ac:spMkLst>
        </pc:spChg>
        <pc:spChg chg="mod">
          <ac:chgData name="Derek Chong" userId="ea04aada-3824-4a0e-a208-cee71e54e9a1" providerId="ADAL" clId="{7B6CEB05-CDBD-46CC-BD3B-80CA4CCAD396}" dt="2023-05-04T22:12:02.882" v="1853" actId="14100"/>
          <ac:spMkLst>
            <pc:docMk/>
            <pc:sldMk cId="2982799246" sldId="263"/>
            <ac:spMk id="4" creationId="{7F0F516B-45FD-CCBA-B7B9-5C989A7A74A7}"/>
          </ac:spMkLst>
        </pc:spChg>
        <pc:spChg chg="mod">
          <ac:chgData name="Derek Chong" userId="ea04aada-3824-4a0e-a208-cee71e54e9a1" providerId="ADAL" clId="{7B6CEB05-CDBD-46CC-BD3B-80CA4CCAD396}" dt="2023-05-04T22:11:41.882" v="1827" actId="14100"/>
          <ac:spMkLst>
            <pc:docMk/>
            <pc:sldMk cId="2982799246" sldId="263"/>
            <ac:spMk id="5" creationId="{FC004A08-0DDA-7BE6-B060-C8197A12EB36}"/>
          </ac:spMkLst>
        </pc:spChg>
      </pc:sldChg>
      <pc:sldChg chg="modSp add mod ord">
        <pc:chgData name="Derek Chong" userId="ea04aada-3824-4a0e-a208-cee71e54e9a1" providerId="ADAL" clId="{7B6CEB05-CDBD-46CC-BD3B-80CA4CCAD396}" dt="2023-05-07T14:07:46.098" v="6404" actId="20577"/>
        <pc:sldMkLst>
          <pc:docMk/>
          <pc:sldMk cId="1951028589" sldId="264"/>
        </pc:sldMkLst>
        <pc:spChg chg="mod">
          <ac:chgData name="Derek Chong" userId="ea04aada-3824-4a0e-a208-cee71e54e9a1" providerId="ADAL" clId="{7B6CEB05-CDBD-46CC-BD3B-80CA4CCAD396}" dt="2023-05-07T14:07:46.098" v="6404" actId="20577"/>
          <ac:spMkLst>
            <pc:docMk/>
            <pc:sldMk cId="1951028589" sldId="264"/>
            <ac:spMk id="2" creationId="{F7472BAA-78EC-6B99-DEC2-920E1AD24EFB}"/>
          </ac:spMkLst>
        </pc:spChg>
        <pc:spChg chg="mod">
          <ac:chgData name="Derek Chong" userId="ea04aada-3824-4a0e-a208-cee71e54e9a1" providerId="ADAL" clId="{7B6CEB05-CDBD-46CC-BD3B-80CA4CCAD396}" dt="2023-05-04T22:16:38.851" v="2237" actId="20577"/>
          <ac:spMkLst>
            <pc:docMk/>
            <pc:sldMk cId="1951028589" sldId="264"/>
            <ac:spMk id="3" creationId="{BB559D24-4AD3-1B3B-46E0-131AEA6C802F}"/>
          </ac:spMkLst>
        </pc:spChg>
        <pc:spChg chg="mod">
          <ac:chgData name="Derek Chong" userId="ea04aada-3824-4a0e-a208-cee71e54e9a1" providerId="ADAL" clId="{7B6CEB05-CDBD-46CC-BD3B-80CA4CCAD396}" dt="2023-05-04T22:23:20.157" v="2286" actId="1076"/>
          <ac:spMkLst>
            <pc:docMk/>
            <pc:sldMk cId="1951028589" sldId="264"/>
            <ac:spMk id="4" creationId="{7F0F516B-45FD-CCBA-B7B9-5C989A7A74A7}"/>
          </ac:spMkLst>
        </pc:spChg>
        <pc:spChg chg="mod">
          <ac:chgData name="Derek Chong" userId="ea04aada-3824-4a0e-a208-cee71e54e9a1" providerId="ADAL" clId="{7B6CEB05-CDBD-46CC-BD3B-80CA4CCAD396}" dt="2023-05-04T22:24:12.711" v="2376" actId="20577"/>
          <ac:spMkLst>
            <pc:docMk/>
            <pc:sldMk cId="1951028589" sldId="264"/>
            <ac:spMk id="5" creationId="{FC004A08-0DDA-7BE6-B060-C8197A12EB36}"/>
          </ac:spMkLst>
        </pc:spChg>
      </pc:sldChg>
      <pc:sldChg chg="addSp modSp new mod ord modAnim">
        <pc:chgData name="Derek Chong" userId="ea04aada-3824-4a0e-a208-cee71e54e9a1" providerId="ADAL" clId="{7B6CEB05-CDBD-46CC-BD3B-80CA4CCAD396}" dt="2023-05-07T14:22:18.404" v="6440" actId="1076"/>
        <pc:sldMkLst>
          <pc:docMk/>
          <pc:sldMk cId="922570042" sldId="265"/>
        </pc:sldMkLst>
        <pc:spChg chg="add mod">
          <ac:chgData name="Derek Chong" userId="ea04aada-3824-4a0e-a208-cee71e54e9a1" providerId="ADAL" clId="{7B6CEB05-CDBD-46CC-BD3B-80CA4CCAD396}" dt="2023-05-06T20:36:28.495" v="4926" actId="164"/>
          <ac:spMkLst>
            <pc:docMk/>
            <pc:sldMk cId="922570042" sldId="265"/>
            <ac:spMk id="2" creationId="{DBB07069-5F3F-29F8-9FD0-1D9DDF000D3E}"/>
          </ac:spMkLst>
        </pc:spChg>
        <pc:spChg chg="add mod">
          <ac:chgData name="Derek Chong" userId="ea04aada-3824-4a0e-a208-cee71e54e9a1" providerId="ADAL" clId="{7B6CEB05-CDBD-46CC-BD3B-80CA4CCAD396}" dt="2023-05-06T20:37:46.866" v="4933" actId="1076"/>
          <ac:spMkLst>
            <pc:docMk/>
            <pc:sldMk cId="922570042" sldId="265"/>
            <ac:spMk id="3" creationId="{2095D971-1ECF-0569-090A-ED14BA8F833C}"/>
          </ac:spMkLst>
        </pc:spChg>
        <pc:spChg chg="add mod">
          <ac:chgData name="Derek Chong" userId="ea04aada-3824-4a0e-a208-cee71e54e9a1" providerId="ADAL" clId="{7B6CEB05-CDBD-46CC-BD3B-80CA4CCAD396}" dt="2023-05-07T14:01:56.966" v="6166" actId="20577"/>
          <ac:spMkLst>
            <pc:docMk/>
            <pc:sldMk cId="922570042" sldId="265"/>
            <ac:spMk id="4" creationId="{943109F7-C312-F555-AF51-1AA17B3F7761}"/>
          </ac:spMkLst>
        </pc:spChg>
        <pc:spChg chg="add mod">
          <ac:chgData name="Derek Chong" userId="ea04aada-3824-4a0e-a208-cee71e54e9a1" providerId="ADAL" clId="{7B6CEB05-CDBD-46CC-BD3B-80CA4CCAD396}" dt="2023-05-06T20:36:43.088" v="4928" actId="164"/>
          <ac:spMkLst>
            <pc:docMk/>
            <pc:sldMk cId="922570042" sldId="265"/>
            <ac:spMk id="5" creationId="{EB7D0FA7-E23F-2CA2-5D31-68F0399F09A9}"/>
          </ac:spMkLst>
        </pc:spChg>
        <pc:spChg chg="add mod">
          <ac:chgData name="Derek Chong" userId="ea04aada-3824-4a0e-a208-cee71e54e9a1" providerId="ADAL" clId="{7B6CEB05-CDBD-46CC-BD3B-80CA4CCAD396}" dt="2023-05-06T20:37:04.285" v="4930" actId="164"/>
          <ac:spMkLst>
            <pc:docMk/>
            <pc:sldMk cId="922570042" sldId="265"/>
            <ac:spMk id="6" creationId="{513DADC8-7254-38DD-22CC-EA20264DFDD8}"/>
          </ac:spMkLst>
        </pc:spChg>
        <pc:spChg chg="add mod">
          <ac:chgData name="Derek Chong" userId="ea04aada-3824-4a0e-a208-cee71e54e9a1" providerId="ADAL" clId="{7B6CEB05-CDBD-46CC-BD3B-80CA4CCAD396}" dt="2023-05-07T14:01:19.140" v="6121" actId="20577"/>
          <ac:spMkLst>
            <pc:docMk/>
            <pc:sldMk cId="922570042" sldId="265"/>
            <ac:spMk id="7" creationId="{A6CFF081-F946-C805-1229-81889C1D4B60}"/>
          </ac:spMkLst>
        </pc:spChg>
        <pc:spChg chg="add mod">
          <ac:chgData name="Derek Chong" userId="ea04aada-3824-4a0e-a208-cee71e54e9a1" providerId="ADAL" clId="{7B6CEB05-CDBD-46CC-BD3B-80CA4CCAD396}" dt="2023-05-07T14:22:08.471" v="6439" actId="20577"/>
          <ac:spMkLst>
            <pc:docMk/>
            <pc:sldMk cId="922570042" sldId="265"/>
            <ac:spMk id="8" creationId="{2169CDCF-77B9-9EFF-D2BE-1817A0ED01CB}"/>
          </ac:spMkLst>
        </pc:spChg>
        <pc:spChg chg="add mod">
          <ac:chgData name="Derek Chong" userId="ea04aada-3824-4a0e-a208-cee71e54e9a1" providerId="ADAL" clId="{7B6CEB05-CDBD-46CC-BD3B-80CA4CCAD396}" dt="2023-05-07T14:22:18.404" v="6440" actId="1076"/>
          <ac:spMkLst>
            <pc:docMk/>
            <pc:sldMk cId="922570042" sldId="265"/>
            <ac:spMk id="9" creationId="{D63F96DB-8CFD-4CEF-06D3-D589784433A4}"/>
          </ac:spMkLst>
        </pc:spChg>
        <pc:grpChg chg="add mod">
          <ac:chgData name="Derek Chong" userId="ea04aada-3824-4a0e-a208-cee71e54e9a1" providerId="ADAL" clId="{7B6CEB05-CDBD-46CC-BD3B-80CA4CCAD396}" dt="2023-05-06T20:37:57.094" v="4935" actId="1076"/>
          <ac:grpSpMkLst>
            <pc:docMk/>
            <pc:sldMk cId="922570042" sldId="265"/>
            <ac:grpSpMk id="10" creationId="{B1380212-0464-7952-4853-344235F01E09}"/>
          </ac:grpSpMkLst>
        </pc:grpChg>
        <pc:grpChg chg="add mod">
          <ac:chgData name="Derek Chong" userId="ea04aada-3824-4a0e-a208-cee71e54e9a1" providerId="ADAL" clId="{7B6CEB05-CDBD-46CC-BD3B-80CA4CCAD396}" dt="2023-05-06T20:39:07.526" v="4944" actId="1076"/>
          <ac:grpSpMkLst>
            <pc:docMk/>
            <pc:sldMk cId="922570042" sldId="265"/>
            <ac:grpSpMk id="11" creationId="{5ED2D629-0629-EB4A-F6D1-DBD6E038638F}"/>
          </ac:grpSpMkLst>
        </pc:grpChg>
        <pc:grpChg chg="add mod">
          <ac:chgData name="Derek Chong" userId="ea04aada-3824-4a0e-a208-cee71e54e9a1" providerId="ADAL" clId="{7B6CEB05-CDBD-46CC-BD3B-80CA4CCAD396}" dt="2023-05-06T20:38:31.620" v="4941" actId="1076"/>
          <ac:grpSpMkLst>
            <pc:docMk/>
            <pc:sldMk cId="922570042" sldId="265"/>
            <ac:grpSpMk id="12" creationId="{DEB366D8-4BF1-FA97-C3E3-076B298097C0}"/>
          </ac:grpSpMkLst>
        </pc:grpChg>
      </pc:sldChg>
      <pc:sldChg chg="addSp delSp modSp add mod ord modAnim">
        <pc:chgData name="Derek Chong" userId="ea04aada-3824-4a0e-a208-cee71e54e9a1" providerId="ADAL" clId="{7B6CEB05-CDBD-46CC-BD3B-80CA4CCAD396}" dt="2023-05-06T22:17:33.182" v="5204" actId="1076"/>
        <pc:sldMkLst>
          <pc:docMk/>
          <pc:sldMk cId="1038725037" sldId="266"/>
        </pc:sldMkLst>
        <pc:spChg chg="add mod">
          <ac:chgData name="Derek Chong" userId="ea04aada-3824-4a0e-a208-cee71e54e9a1" providerId="ADAL" clId="{7B6CEB05-CDBD-46CC-BD3B-80CA4CCAD396}" dt="2023-05-06T22:17:33.182" v="5204" actId="1076"/>
          <ac:spMkLst>
            <pc:docMk/>
            <pc:sldMk cId="1038725037" sldId="266"/>
            <ac:spMk id="2" creationId="{608EE340-7C75-6C40-B861-0DE76F2E75C8}"/>
          </ac:spMkLst>
        </pc:spChg>
        <pc:spChg chg="del mod">
          <ac:chgData name="Derek Chong" userId="ea04aada-3824-4a0e-a208-cee71e54e9a1" providerId="ADAL" clId="{7B6CEB05-CDBD-46CC-BD3B-80CA4CCAD396}" dt="2023-05-05T00:14:17.372" v="3341" actId="478"/>
          <ac:spMkLst>
            <pc:docMk/>
            <pc:sldMk cId="1038725037" sldId="266"/>
            <ac:spMk id="2" creationId="{DBB07069-5F3F-29F8-9FD0-1D9DDF000D3E}"/>
          </ac:spMkLst>
        </pc:spChg>
        <pc:spChg chg="mod">
          <ac:chgData name="Derek Chong" userId="ea04aada-3824-4a0e-a208-cee71e54e9a1" providerId="ADAL" clId="{7B6CEB05-CDBD-46CC-BD3B-80CA4CCAD396}" dt="2023-05-06T21:32:24.791" v="5187" actId="164"/>
          <ac:spMkLst>
            <pc:docMk/>
            <pc:sldMk cId="1038725037" sldId="266"/>
            <ac:spMk id="3" creationId="{2095D971-1ECF-0569-090A-ED14BA8F833C}"/>
          </ac:spMkLst>
        </pc:spChg>
        <pc:spChg chg="mod">
          <ac:chgData name="Derek Chong" userId="ea04aada-3824-4a0e-a208-cee71e54e9a1" providerId="ADAL" clId="{7B6CEB05-CDBD-46CC-BD3B-80CA4CCAD396}" dt="2023-05-06T21:32:13.493" v="5186" actId="1076"/>
          <ac:spMkLst>
            <pc:docMk/>
            <pc:sldMk cId="1038725037" sldId="266"/>
            <ac:spMk id="4" creationId="{943109F7-C312-F555-AF51-1AA17B3F7761}"/>
          </ac:spMkLst>
        </pc:spChg>
        <pc:spChg chg="mod">
          <ac:chgData name="Derek Chong" userId="ea04aada-3824-4a0e-a208-cee71e54e9a1" providerId="ADAL" clId="{7B6CEB05-CDBD-46CC-BD3B-80CA4CCAD396}" dt="2023-05-06T21:32:47.888" v="5190" actId="1076"/>
          <ac:spMkLst>
            <pc:docMk/>
            <pc:sldMk cId="1038725037" sldId="266"/>
            <ac:spMk id="5" creationId="{EB7D0FA7-E23F-2CA2-5D31-68F0399F09A9}"/>
          </ac:spMkLst>
        </pc:spChg>
        <pc:spChg chg="mod">
          <ac:chgData name="Derek Chong" userId="ea04aada-3824-4a0e-a208-cee71e54e9a1" providerId="ADAL" clId="{7B6CEB05-CDBD-46CC-BD3B-80CA4CCAD396}" dt="2023-05-06T21:32:37.438" v="5189" actId="164"/>
          <ac:spMkLst>
            <pc:docMk/>
            <pc:sldMk cId="1038725037" sldId="266"/>
            <ac:spMk id="6" creationId="{513DADC8-7254-38DD-22CC-EA20264DFDD8}"/>
          </ac:spMkLst>
        </pc:spChg>
        <pc:spChg chg="mod">
          <ac:chgData name="Derek Chong" userId="ea04aada-3824-4a0e-a208-cee71e54e9a1" providerId="ADAL" clId="{7B6CEB05-CDBD-46CC-BD3B-80CA4CCAD396}" dt="2023-05-06T21:32:37.438" v="5189" actId="164"/>
          <ac:spMkLst>
            <pc:docMk/>
            <pc:sldMk cId="1038725037" sldId="266"/>
            <ac:spMk id="7" creationId="{A6CFF081-F946-C805-1229-81889C1D4B60}"/>
          </ac:spMkLst>
        </pc:spChg>
        <pc:spChg chg="mod">
          <ac:chgData name="Derek Chong" userId="ea04aada-3824-4a0e-a208-cee71e54e9a1" providerId="ADAL" clId="{7B6CEB05-CDBD-46CC-BD3B-80CA4CCAD396}" dt="2023-05-05T00:19:38.368" v="3549" actId="20577"/>
          <ac:spMkLst>
            <pc:docMk/>
            <pc:sldMk cId="1038725037" sldId="266"/>
            <ac:spMk id="8" creationId="{2169CDCF-77B9-9EFF-D2BE-1817A0ED01CB}"/>
          </ac:spMkLst>
        </pc:spChg>
        <pc:grpChg chg="add mod">
          <ac:chgData name="Derek Chong" userId="ea04aada-3824-4a0e-a208-cee71e54e9a1" providerId="ADAL" clId="{7B6CEB05-CDBD-46CC-BD3B-80CA4CCAD396}" dt="2023-05-06T21:32:51.874" v="5191" actId="1076"/>
          <ac:grpSpMkLst>
            <pc:docMk/>
            <pc:sldMk cId="1038725037" sldId="266"/>
            <ac:grpSpMk id="9" creationId="{5484387D-2EE5-D388-643F-789063951790}"/>
          </ac:grpSpMkLst>
        </pc:grpChg>
        <pc:grpChg chg="add mod">
          <ac:chgData name="Derek Chong" userId="ea04aada-3824-4a0e-a208-cee71e54e9a1" providerId="ADAL" clId="{7B6CEB05-CDBD-46CC-BD3B-80CA4CCAD396}" dt="2023-05-06T21:33:31.268" v="5194" actId="1076"/>
          <ac:grpSpMkLst>
            <pc:docMk/>
            <pc:sldMk cId="1038725037" sldId="266"/>
            <ac:grpSpMk id="10" creationId="{FC708C9E-4446-B62D-B39F-6EEECF7FE209}"/>
          </ac:grpSpMkLst>
        </pc:grpChg>
      </pc:sldChg>
      <pc:sldChg chg="addSp delSp modSp add mod ord addAnim delAnim modAnim">
        <pc:chgData name="Derek Chong" userId="ea04aada-3824-4a0e-a208-cee71e54e9a1" providerId="ADAL" clId="{7B6CEB05-CDBD-46CC-BD3B-80CA4CCAD396}" dt="2023-05-07T14:29:06.912" v="6446"/>
        <pc:sldMkLst>
          <pc:docMk/>
          <pc:sldMk cId="2395585480" sldId="267"/>
        </pc:sldMkLst>
        <pc:spChg chg="mod">
          <ac:chgData name="Derek Chong" userId="ea04aada-3824-4a0e-a208-cee71e54e9a1" providerId="ADAL" clId="{7B6CEB05-CDBD-46CC-BD3B-80CA4CCAD396}" dt="2023-05-06T23:59:24.072" v="5258" actId="164"/>
          <ac:spMkLst>
            <pc:docMk/>
            <pc:sldMk cId="2395585480" sldId="267"/>
            <ac:spMk id="2" creationId="{DBB07069-5F3F-29F8-9FD0-1D9DDF000D3E}"/>
          </ac:spMkLst>
        </pc:spChg>
        <pc:spChg chg="mod">
          <ac:chgData name="Derek Chong" userId="ea04aada-3824-4a0e-a208-cee71e54e9a1" providerId="ADAL" clId="{7B6CEB05-CDBD-46CC-BD3B-80CA4CCAD396}" dt="2023-05-07T00:00:20.048" v="5267" actId="164"/>
          <ac:spMkLst>
            <pc:docMk/>
            <pc:sldMk cId="2395585480" sldId="267"/>
            <ac:spMk id="3" creationId="{2095D971-1ECF-0569-090A-ED14BA8F833C}"/>
          </ac:spMkLst>
        </pc:spChg>
        <pc:spChg chg="mod">
          <ac:chgData name="Derek Chong" userId="ea04aada-3824-4a0e-a208-cee71e54e9a1" providerId="ADAL" clId="{7B6CEB05-CDBD-46CC-BD3B-80CA4CCAD396}" dt="2023-05-06T23:59:24.072" v="5258" actId="164"/>
          <ac:spMkLst>
            <pc:docMk/>
            <pc:sldMk cId="2395585480" sldId="267"/>
            <ac:spMk id="4" creationId="{943109F7-C312-F555-AF51-1AA17B3F7761}"/>
          </ac:spMkLst>
        </pc:spChg>
        <pc:spChg chg="mod">
          <ac:chgData name="Derek Chong" userId="ea04aada-3824-4a0e-a208-cee71e54e9a1" providerId="ADAL" clId="{7B6CEB05-CDBD-46CC-BD3B-80CA4CCAD396}" dt="2023-05-06T23:59:31.625" v="5259" actId="164"/>
          <ac:spMkLst>
            <pc:docMk/>
            <pc:sldMk cId="2395585480" sldId="267"/>
            <ac:spMk id="5" creationId="{EB7D0FA7-E23F-2CA2-5D31-68F0399F09A9}"/>
          </ac:spMkLst>
        </pc:spChg>
        <pc:spChg chg="mod">
          <ac:chgData name="Derek Chong" userId="ea04aada-3824-4a0e-a208-cee71e54e9a1" providerId="ADAL" clId="{7B6CEB05-CDBD-46CC-BD3B-80CA4CCAD396}" dt="2023-05-07T00:00:20.048" v="5267" actId="164"/>
          <ac:spMkLst>
            <pc:docMk/>
            <pc:sldMk cId="2395585480" sldId="267"/>
            <ac:spMk id="6" creationId="{513DADC8-7254-38DD-22CC-EA20264DFDD8}"/>
          </ac:spMkLst>
        </pc:spChg>
        <pc:spChg chg="mod">
          <ac:chgData name="Derek Chong" userId="ea04aada-3824-4a0e-a208-cee71e54e9a1" providerId="ADAL" clId="{7B6CEB05-CDBD-46CC-BD3B-80CA4CCAD396}" dt="2023-05-07T00:00:20.048" v="5267" actId="164"/>
          <ac:spMkLst>
            <pc:docMk/>
            <pc:sldMk cId="2395585480" sldId="267"/>
            <ac:spMk id="7" creationId="{A6CFF081-F946-C805-1229-81889C1D4B60}"/>
          </ac:spMkLst>
        </pc:spChg>
        <pc:spChg chg="mod">
          <ac:chgData name="Derek Chong" userId="ea04aada-3824-4a0e-a208-cee71e54e9a1" providerId="ADAL" clId="{7B6CEB05-CDBD-46CC-BD3B-80CA4CCAD396}" dt="2023-05-06T23:59:31.625" v="5259" actId="164"/>
          <ac:spMkLst>
            <pc:docMk/>
            <pc:sldMk cId="2395585480" sldId="267"/>
            <ac:spMk id="8" creationId="{2169CDCF-77B9-9EFF-D2BE-1817A0ED01CB}"/>
          </ac:spMkLst>
        </pc:spChg>
        <pc:spChg chg="add del mod">
          <ac:chgData name="Derek Chong" userId="ea04aada-3824-4a0e-a208-cee71e54e9a1" providerId="ADAL" clId="{7B6CEB05-CDBD-46CC-BD3B-80CA4CCAD396}" dt="2023-05-07T14:27:00.526" v="6441" actId="1076"/>
          <ac:spMkLst>
            <pc:docMk/>
            <pc:sldMk cId="2395585480" sldId="267"/>
            <ac:spMk id="12" creationId="{01F25B69-C361-1FD1-51D0-434CE42E90B8}"/>
          </ac:spMkLst>
        </pc:spChg>
        <pc:grpChg chg="add mod">
          <ac:chgData name="Derek Chong" userId="ea04aada-3824-4a0e-a208-cee71e54e9a1" providerId="ADAL" clId="{7B6CEB05-CDBD-46CC-BD3B-80CA4CCAD396}" dt="2023-05-06T23:59:40.618" v="5260" actId="1076"/>
          <ac:grpSpMkLst>
            <pc:docMk/>
            <pc:sldMk cId="2395585480" sldId="267"/>
            <ac:grpSpMk id="9" creationId="{399E60CF-7AC9-7D93-45E1-B5BE41CAC150}"/>
          </ac:grpSpMkLst>
        </pc:grpChg>
        <pc:grpChg chg="add mod">
          <ac:chgData name="Derek Chong" userId="ea04aada-3824-4a0e-a208-cee71e54e9a1" providerId="ADAL" clId="{7B6CEB05-CDBD-46CC-BD3B-80CA4CCAD396}" dt="2023-05-07T00:00:37.728" v="5268" actId="1076"/>
          <ac:grpSpMkLst>
            <pc:docMk/>
            <pc:sldMk cId="2395585480" sldId="267"/>
            <ac:grpSpMk id="10" creationId="{09DBA93E-B9DB-CB32-23A0-8FEB176C57FB}"/>
          </ac:grpSpMkLst>
        </pc:grpChg>
        <pc:grpChg chg="add mod">
          <ac:chgData name="Derek Chong" userId="ea04aada-3824-4a0e-a208-cee71e54e9a1" providerId="ADAL" clId="{7B6CEB05-CDBD-46CC-BD3B-80CA4CCAD396}" dt="2023-05-07T00:00:20.048" v="5267" actId="164"/>
          <ac:grpSpMkLst>
            <pc:docMk/>
            <pc:sldMk cId="2395585480" sldId="267"/>
            <ac:grpSpMk id="11" creationId="{0E266AB8-394B-1543-5D53-8062E8AADB50}"/>
          </ac:grpSpMkLst>
        </pc:grpChg>
      </pc:sldChg>
      <pc:sldChg chg="add del">
        <pc:chgData name="Derek Chong" userId="ea04aada-3824-4a0e-a208-cee71e54e9a1" providerId="ADAL" clId="{7B6CEB05-CDBD-46CC-BD3B-80CA4CCAD396}" dt="2023-05-05T13:51:56.892" v="3960" actId="47"/>
        <pc:sldMkLst>
          <pc:docMk/>
          <pc:sldMk cId="1628466393" sldId="268"/>
        </pc:sldMkLst>
      </pc:sldChg>
      <pc:sldChg chg="modSp add mod">
        <pc:chgData name="Derek Chong" userId="ea04aada-3824-4a0e-a208-cee71e54e9a1" providerId="ADAL" clId="{7B6CEB05-CDBD-46CC-BD3B-80CA4CCAD396}" dt="2023-05-07T00:11:16.819" v="6098" actId="1076"/>
        <pc:sldMkLst>
          <pc:docMk/>
          <pc:sldMk cId="2217404255" sldId="268"/>
        </pc:sldMkLst>
        <pc:spChg chg="mod">
          <ac:chgData name="Derek Chong" userId="ea04aada-3824-4a0e-a208-cee71e54e9a1" providerId="ADAL" clId="{7B6CEB05-CDBD-46CC-BD3B-80CA4CCAD396}" dt="2023-05-07T00:11:03.308" v="6095" actId="1076"/>
          <ac:spMkLst>
            <pc:docMk/>
            <pc:sldMk cId="2217404255" sldId="268"/>
            <ac:spMk id="2" creationId="{F7472BAA-78EC-6B99-DEC2-920E1AD24EFB}"/>
          </ac:spMkLst>
        </pc:spChg>
        <pc:spChg chg="mod">
          <ac:chgData name="Derek Chong" userId="ea04aada-3824-4a0e-a208-cee71e54e9a1" providerId="ADAL" clId="{7B6CEB05-CDBD-46CC-BD3B-80CA4CCAD396}" dt="2023-05-07T00:11:06.955" v="6096" actId="1076"/>
          <ac:spMkLst>
            <pc:docMk/>
            <pc:sldMk cId="2217404255" sldId="268"/>
            <ac:spMk id="3" creationId="{BB559D24-4AD3-1B3B-46E0-131AEA6C802F}"/>
          </ac:spMkLst>
        </pc:spChg>
        <pc:spChg chg="mod">
          <ac:chgData name="Derek Chong" userId="ea04aada-3824-4a0e-a208-cee71e54e9a1" providerId="ADAL" clId="{7B6CEB05-CDBD-46CC-BD3B-80CA4CCAD396}" dt="2023-05-07T00:11:11.169" v="6097" actId="1076"/>
          <ac:spMkLst>
            <pc:docMk/>
            <pc:sldMk cId="2217404255" sldId="268"/>
            <ac:spMk id="4" creationId="{7F0F516B-45FD-CCBA-B7B9-5C989A7A74A7}"/>
          </ac:spMkLst>
        </pc:spChg>
        <pc:spChg chg="mod">
          <ac:chgData name="Derek Chong" userId="ea04aada-3824-4a0e-a208-cee71e54e9a1" providerId="ADAL" clId="{7B6CEB05-CDBD-46CC-BD3B-80CA4CCAD396}" dt="2023-05-07T00:11:16.819" v="6098" actId="1076"/>
          <ac:spMkLst>
            <pc:docMk/>
            <pc:sldMk cId="2217404255" sldId="268"/>
            <ac:spMk id="5" creationId="{FC004A08-0DDA-7BE6-B060-C8197A12EB36}"/>
          </ac:spMkLst>
        </pc:spChg>
      </pc:sldChg>
      <pc:sldChg chg="addSp delSp modSp new del mod">
        <pc:chgData name="Derek Chong" userId="ea04aada-3824-4a0e-a208-cee71e54e9a1" providerId="ADAL" clId="{7B6CEB05-CDBD-46CC-BD3B-80CA4CCAD396}" dt="2023-05-06T20:39:30.067" v="4948" actId="47"/>
        <pc:sldMkLst>
          <pc:docMk/>
          <pc:sldMk cId="3134414637" sldId="268"/>
        </pc:sldMkLst>
        <pc:spChg chg="add del mod">
          <ac:chgData name="Derek Chong" userId="ea04aada-3824-4a0e-a208-cee71e54e9a1" providerId="ADAL" clId="{7B6CEB05-CDBD-46CC-BD3B-80CA4CCAD396}" dt="2023-05-06T20:29:57.046" v="4751" actId="21"/>
          <ac:spMkLst>
            <pc:docMk/>
            <pc:sldMk cId="3134414637" sldId="268"/>
            <ac:spMk id="2" creationId="{0A1408CD-9591-97B6-9A88-4B9B881BAFE3}"/>
          </ac:spMkLst>
        </pc:spChg>
      </pc:sldChg>
      <pc:sldChg chg="delSp modSp add del mod ord">
        <pc:chgData name="Derek Chong" userId="ea04aada-3824-4a0e-a208-cee71e54e9a1" providerId="ADAL" clId="{7B6CEB05-CDBD-46CC-BD3B-80CA4CCAD396}" dt="2023-05-06T21:31:22.813" v="5183" actId="47"/>
        <pc:sldMkLst>
          <pc:docMk/>
          <pc:sldMk cId="3649038917" sldId="269"/>
        </pc:sldMkLst>
        <pc:spChg chg="del mod">
          <ac:chgData name="Derek Chong" userId="ea04aada-3824-4a0e-a208-cee71e54e9a1" providerId="ADAL" clId="{7B6CEB05-CDBD-46CC-BD3B-80CA4CCAD396}" dt="2023-05-06T21:31:10.839" v="5180" actId="21"/>
          <ac:spMkLst>
            <pc:docMk/>
            <pc:sldMk cId="3649038917" sldId="269"/>
            <ac:spMk id="2" creationId="{0A1408CD-9591-97B6-9A88-4B9B881BAFE3}"/>
          </ac:spMkLst>
        </pc:spChg>
      </pc:sldChg>
      <pc:sldChg chg="delSp modSp add del mod ord">
        <pc:chgData name="Derek Chong" userId="ea04aada-3824-4a0e-a208-cee71e54e9a1" providerId="ADAL" clId="{7B6CEB05-CDBD-46CC-BD3B-80CA4CCAD396}" dt="2023-05-07T00:06:37.354" v="5436" actId="47"/>
        <pc:sldMkLst>
          <pc:docMk/>
          <pc:sldMk cId="1802566004" sldId="270"/>
        </pc:sldMkLst>
        <pc:spChg chg="del mod">
          <ac:chgData name="Derek Chong" userId="ea04aada-3824-4a0e-a208-cee71e54e9a1" providerId="ADAL" clId="{7B6CEB05-CDBD-46CC-BD3B-80CA4CCAD396}" dt="2023-05-06T23:58:30.844" v="5253" actId="21"/>
          <ac:spMkLst>
            <pc:docMk/>
            <pc:sldMk cId="1802566004" sldId="270"/>
            <ac:spMk id="2" creationId="{0A1408CD-9591-97B6-9A88-4B9B881BAFE3}"/>
          </ac:spMkLst>
        </pc:spChg>
      </pc:sldChg>
      <pc:sldChg chg="add del ord">
        <pc:chgData name="Derek Chong" userId="ea04aada-3824-4a0e-a208-cee71e54e9a1" providerId="ADAL" clId="{7B6CEB05-CDBD-46CC-BD3B-80CA4CCAD396}" dt="2023-05-05T19:43:06.842" v="4213" actId="47"/>
        <pc:sldMkLst>
          <pc:docMk/>
          <pc:sldMk cId="3965656954" sldId="27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9650-B7D8-62A5-4DFC-22BC3C3DF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DD1B3C7-43AC-1BEC-03F7-BA4CEBD95F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DE2F939-83F4-8010-2065-14B28E4A08A1}"/>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162ABBA9-D4F7-192C-379D-181176FA7B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1B9BE0-7022-8445-A0CE-16FFF61F6F78}"/>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4218817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EF02-E607-9E87-150D-CA044AB3838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BD79B0F-3813-BA0B-E56B-120EF80CB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D1249C-40CE-B406-319B-C52ACDC1B328}"/>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3C3FBB30-4BC2-C25F-4D6A-3B026E0E97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0579EFF-04C6-03E0-4DF8-A4FB5B01FA86}"/>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595093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FE762-C8DF-D217-1F5D-84DFD722F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4FAD0B5-866F-8267-FD9A-E7903E6A4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FD2F06-47F9-A36E-AD8C-9AF7E5639148}"/>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918E4B43-07E8-6B17-AE8C-FB89DD109F7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A638C7-FA8E-4187-C607-6822897465A6}"/>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254672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699E-5854-759F-F2F0-A207EB1EAF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601CB35-D4E6-B860-96BF-0FAAD7AD5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A2260F-D0CD-EC8D-C1C8-2B8AB709251C}"/>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2C8E8A4C-506E-6734-F712-12B985B812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EE8679-4930-64AC-9971-514FFD5DD210}"/>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362093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71A1-64D2-C9EA-E474-F2F085B7B4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F44E78B-D307-0420-07BA-0B877AD32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EAC36E-CE08-4724-0920-F861F531D662}"/>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D8AFDDF1-8A62-57C0-95E5-4F2E9AF24A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50BDCC-74EE-90B8-1EDC-2F3CDA52B91C}"/>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62199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0575-D8C6-FD22-D1C8-797198057E1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889B19B-9D85-403D-4217-B4148D65B4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B151E0F-287A-A66D-5EAF-C11A3E23BA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145F30B-437D-D1B8-89F3-B63C9D66D25A}"/>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6" name="Footer Placeholder 5">
            <a:extLst>
              <a:ext uri="{FF2B5EF4-FFF2-40B4-BE49-F238E27FC236}">
                <a16:creationId xmlns:a16="http://schemas.microsoft.com/office/drawing/2014/main" id="{65BD14DC-7B05-E250-62F2-D330B73BA03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53C9ADD-D7F2-0CEE-684C-9C49F32333F6}"/>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288631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7BBA-E6FC-1FFF-D79D-2C52CF73E79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61F6F8-B400-CF82-6F91-09A49F193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22DE8-C09B-EC48-9EEB-025AC3E66C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C0EC6A9-C495-8EA6-EF73-F55B64135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E70CA3-F5DC-E341-119F-BDF068D551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C06631C-BF42-ADC0-DB8F-6EF2AF6253CD}"/>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8" name="Footer Placeholder 7">
            <a:extLst>
              <a:ext uri="{FF2B5EF4-FFF2-40B4-BE49-F238E27FC236}">
                <a16:creationId xmlns:a16="http://schemas.microsoft.com/office/drawing/2014/main" id="{C7E1A2FA-D7BC-09AC-E078-CF0898524F8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11D3C66-8784-03AB-D25C-F78C17ECC32D}"/>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397053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B105-7335-F686-7557-6CD74C3BEF3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F46C250-AB54-8042-5CED-008F9B395F4B}"/>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4" name="Footer Placeholder 3">
            <a:extLst>
              <a:ext uri="{FF2B5EF4-FFF2-40B4-BE49-F238E27FC236}">
                <a16:creationId xmlns:a16="http://schemas.microsoft.com/office/drawing/2014/main" id="{0718E79F-61BB-9CDD-EA20-7ABF0A98F3B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DA55BDC-8B67-7CB2-DFAD-DE68AB562E10}"/>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227683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44E20-B10C-78F5-2CCB-7EB2A0A7504B}"/>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3" name="Footer Placeholder 2">
            <a:extLst>
              <a:ext uri="{FF2B5EF4-FFF2-40B4-BE49-F238E27FC236}">
                <a16:creationId xmlns:a16="http://schemas.microsoft.com/office/drawing/2014/main" id="{AC894D91-B036-5BF5-A900-5DDAD32DA05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1F87882-4C8C-D8B4-BFAA-4DB2C3649D30}"/>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316299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E1BB-38EC-29B6-C4E0-D2949BED8C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229E5EC-4996-EBDA-DEDF-BCB64189D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B64A504-3871-18E7-062B-E4EA1F082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936A0-B724-EBD8-31E7-CFC164F61D65}"/>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6" name="Footer Placeholder 5">
            <a:extLst>
              <a:ext uri="{FF2B5EF4-FFF2-40B4-BE49-F238E27FC236}">
                <a16:creationId xmlns:a16="http://schemas.microsoft.com/office/drawing/2014/main" id="{E0F053D8-976C-B8C1-8EAD-5BD881EAD82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187E79-C266-AB3E-A5CA-4203E776D872}"/>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139732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682A-4AC4-FA7F-A414-CFD20A3F5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8DC348A-634D-3CBD-2D65-36BAF741A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1B86F48-AF69-B889-6C1E-D477306BAA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35D7D-B9F5-DFEC-05E3-A306EAABE962}"/>
              </a:ext>
            </a:extLst>
          </p:cNvPr>
          <p:cNvSpPr>
            <a:spLocks noGrp="1"/>
          </p:cNvSpPr>
          <p:nvPr>
            <p:ph type="dt" sz="half" idx="10"/>
          </p:nvPr>
        </p:nvSpPr>
        <p:spPr/>
        <p:txBody>
          <a:bodyPr/>
          <a:lstStyle/>
          <a:p>
            <a:fld id="{0B1924C8-EF51-453E-A28E-05668A7D4714}" type="datetimeFigureOut">
              <a:rPr lang="en-CA" smtClean="0"/>
              <a:t>2023-05-07</a:t>
            </a:fld>
            <a:endParaRPr lang="en-CA"/>
          </a:p>
        </p:txBody>
      </p:sp>
      <p:sp>
        <p:nvSpPr>
          <p:cNvPr id="6" name="Footer Placeholder 5">
            <a:extLst>
              <a:ext uri="{FF2B5EF4-FFF2-40B4-BE49-F238E27FC236}">
                <a16:creationId xmlns:a16="http://schemas.microsoft.com/office/drawing/2014/main" id="{4E7245F6-8141-7839-3C65-71CCDCBE645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F9228D-87BC-FB28-BE2C-7822A264EBC6}"/>
              </a:ext>
            </a:extLst>
          </p:cNvPr>
          <p:cNvSpPr>
            <a:spLocks noGrp="1"/>
          </p:cNvSpPr>
          <p:nvPr>
            <p:ph type="sldNum" sz="quarter" idx="12"/>
          </p:nvPr>
        </p:nvSpPr>
        <p:spPr/>
        <p:txBody>
          <a:bodyPr/>
          <a:lstStyle/>
          <a:p>
            <a:fld id="{9DA7A59D-DF68-4601-9244-C2F74139772F}" type="slidenum">
              <a:rPr lang="en-CA" smtClean="0"/>
              <a:t>‹#›</a:t>
            </a:fld>
            <a:endParaRPr lang="en-CA"/>
          </a:p>
        </p:txBody>
      </p:sp>
    </p:spTree>
    <p:extLst>
      <p:ext uri="{BB962C8B-B14F-4D97-AF65-F5344CB8AC3E}">
        <p14:creationId xmlns:p14="http://schemas.microsoft.com/office/powerpoint/2010/main" val="222486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53C0E-BDE0-958F-408B-BD5A5D642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05188F1-3952-6EBA-FCD7-87F81703A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2A68CEA-13C2-0EBC-C9D5-01AA68EA9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24C8-EF51-453E-A28E-05668A7D4714}" type="datetimeFigureOut">
              <a:rPr lang="en-CA" smtClean="0"/>
              <a:t>2023-05-07</a:t>
            </a:fld>
            <a:endParaRPr lang="en-CA"/>
          </a:p>
        </p:txBody>
      </p:sp>
      <p:sp>
        <p:nvSpPr>
          <p:cNvPr id="5" name="Footer Placeholder 4">
            <a:extLst>
              <a:ext uri="{FF2B5EF4-FFF2-40B4-BE49-F238E27FC236}">
                <a16:creationId xmlns:a16="http://schemas.microsoft.com/office/drawing/2014/main" id="{9D41FABE-26F4-F1B9-F334-E936BCC2C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4E96BE0-A541-72D2-3BCE-03D4FBBC9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7A59D-DF68-4601-9244-C2F74139772F}" type="slidenum">
              <a:rPr lang="en-CA" smtClean="0"/>
              <a:t>‹#›</a:t>
            </a:fld>
            <a:endParaRPr lang="en-CA"/>
          </a:p>
        </p:txBody>
      </p:sp>
    </p:spTree>
    <p:extLst>
      <p:ext uri="{BB962C8B-B14F-4D97-AF65-F5344CB8AC3E}">
        <p14:creationId xmlns:p14="http://schemas.microsoft.com/office/powerpoint/2010/main" val="1849083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ephesians+2&amp;version=ESV#fen-ESV-29216a" TargetMode="External"/><Relationship Id="rId2" Type="http://schemas.openxmlformats.org/officeDocument/2006/relationships/hyperlink" Target="https://www.biblegateway.com/passage/?search=1+john+2&amp;version=ESV#fen-ESV-30550c"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34F7-B1D0-BB43-A6AB-6FCFC980FD72}"/>
              </a:ext>
            </a:extLst>
          </p:cNvPr>
          <p:cNvSpPr>
            <a:spLocks noGrp="1"/>
          </p:cNvSpPr>
          <p:nvPr>
            <p:ph type="ctrTitle"/>
          </p:nvPr>
        </p:nvSpPr>
        <p:spPr/>
        <p:txBody>
          <a:bodyPr/>
          <a:lstStyle/>
          <a:p>
            <a:r>
              <a:rPr lang="en-US" dirty="0"/>
              <a:t>Sin and Salvation</a:t>
            </a:r>
            <a:endParaRPr lang="en-CA" dirty="0"/>
          </a:p>
        </p:txBody>
      </p:sp>
      <p:sp>
        <p:nvSpPr>
          <p:cNvPr id="3" name="Subtitle 2">
            <a:extLst>
              <a:ext uri="{FF2B5EF4-FFF2-40B4-BE49-F238E27FC236}">
                <a16:creationId xmlns:a16="http://schemas.microsoft.com/office/drawing/2014/main" id="{0A0242F9-7D6D-13BF-AE7A-E9B70E867BDE}"/>
              </a:ext>
            </a:extLst>
          </p:cNvPr>
          <p:cNvSpPr>
            <a:spLocks noGrp="1"/>
          </p:cNvSpPr>
          <p:nvPr>
            <p:ph type="subTitle" idx="1"/>
          </p:nvPr>
        </p:nvSpPr>
        <p:spPr/>
        <p:txBody>
          <a:bodyPr/>
          <a:lstStyle/>
          <a:p>
            <a:r>
              <a:rPr lang="en-US" dirty="0"/>
              <a:t>How the Gospel reverses the Damage of our Sin</a:t>
            </a:r>
            <a:endParaRPr lang="en-CA" dirty="0"/>
          </a:p>
        </p:txBody>
      </p:sp>
    </p:spTree>
    <p:extLst>
      <p:ext uri="{BB962C8B-B14F-4D97-AF65-F5344CB8AC3E}">
        <p14:creationId xmlns:p14="http://schemas.microsoft.com/office/powerpoint/2010/main" val="767217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99E60CF-7AC9-7D93-45E1-B5BE41CAC150}"/>
              </a:ext>
            </a:extLst>
          </p:cNvPr>
          <p:cNvGrpSpPr/>
          <p:nvPr/>
        </p:nvGrpSpPr>
        <p:grpSpPr>
          <a:xfrm>
            <a:off x="5197971" y="427243"/>
            <a:ext cx="4107843" cy="6214426"/>
            <a:chOff x="5923383" y="502870"/>
            <a:chExt cx="4107843" cy="6214426"/>
          </a:xfrm>
        </p:grpSpPr>
        <p:sp>
          <p:nvSpPr>
            <p:cNvPr id="2" name="Arrow: Down 1">
              <a:extLst>
                <a:ext uri="{FF2B5EF4-FFF2-40B4-BE49-F238E27FC236}">
                  <a16:creationId xmlns:a16="http://schemas.microsoft.com/office/drawing/2014/main" id="{DBB07069-5F3F-29F8-9FD0-1D9DDF000D3E}"/>
                </a:ext>
              </a:extLst>
            </p:cNvPr>
            <p:cNvSpPr/>
            <p:nvPr/>
          </p:nvSpPr>
          <p:spPr>
            <a:xfrm>
              <a:off x="5923383" y="502870"/>
              <a:ext cx="1349828" cy="6114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943109F7-C312-F555-AF51-1AA17B3F7761}"/>
                </a:ext>
              </a:extLst>
            </p:cNvPr>
            <p:cNvSpPr txBox="1"/>
            <p:nvPr/>
          </p:nvSpPr>
          <p:spPr>
            <a:xfrm>
              <a:off x="7344010" y="4285861"/>
              <a:ext cx="2687216" cy="2431435"/>
            </a:xfrm>
            <a:prstGeom prst="rect">
              <a:avLst/>
            </a:prstGeom>
            <a:noFill/>
          </p:spPr>
          <p:txBody>
            <a:bodyPr wrap="square" rtlCol="0">
              <a:spAutoFit/>
            </a:bodyPr>
            <a:lstStyle/>
            <a:p>
              <a:r>
                <a:rPr lang="en-US" sz="3200" b="1" dirty="0"/>
                <a:t>Ransoms</a:t>
              </a:r>
              <a:r>
                <a:rPr lang="en-US" sz="3200" dirty="0"/>
                <a:t>: Gives His Infinite Life to pay for sins</a:t>
              </a:r>
            </a:p>
            <a:p>
              <a:r>
                <a:rPr lang="en-US" sz="2400" b="1" spc="390" dirty="0"/>
                <a:t>Propitiation</a:t>
              </a:r>
              <a:endParaRPr lang="en-CA" sz="2400" b="1" spc="390" dirty="0"/>
            </a:p>
          </p:txBody>
        </p:sp>
      </p:grpSp>
      <p:grpSp>
        <p:nvGrpSpPr>
          <p:cNvPr id="11" name="Group 10">
            <a:extLst>
              <a:ext uri="{FF2B5EF4-FFF2-40B4-BE49-F238E27FC236}">
                <a16:creationId xmlns:a16="http://schemas.microsoft.com/office/drawing/2014/main" id="{0E266AB8-394B-1543-5D53-8062E8AADB50}"/>
              </a:ext>
            </a:extLst>
          </p:cNvPr>
          <p:cNvGrpSpPr/>
          <p:nvPr/>
        </p:nvGrpSpPr>
        <p:grpSpPr>
          <a:xfrm>
            <a:off x="227045" y="1873821"/>
            <a:ext cx="11476653" cy="1938992"/>
            <a:chOff x="227045" y="1873821"/>
            <a:chExt cx="11476653" cy="1938992"/>
          </a:xfrm>
        </p:grpSpPr>
        <p:sp>
          <p:nvSpPr>
            <p:cNvPr id="3" name="TextBox 2">
              <a:extLst>
                <a:ext uri="{FF2B5EF4-FFF2-40B4-BE49-F238E27FC236}">
                  <a16:creationId xmlns:a16="http://schemas.microsoft.com/office/drawing/2014/main" id="{2095D971-1ECF-0569-090A-ED14BA8F833C}"/>
                </a:ext>
              </a:extLst>
            </p:cNvPr>
            <p:cNvSpPr txBox="1"/>
            <p:nvPr/>
          </p:nvSpPr>
          <p:spPr>
            <a:xfrm>
              <a:off x="8708571" y="1873821"/>
              <a:ext cx="2995127" cy="1938992"/>
            </a:xfrm>
            <a:prstGeom prst="rect">
              <a:avLst/>
            </a:prstGeom>
            <a:noFill/>
          </p:spPr>
          <p:txBody>
            <a:bodyPr wrap="square" rtlCol="0">
              <a:spAutoFit/>
            </a:bodyPr>
            <a:lstStyle/>
            <a:p>
              <a:r>
                <a:rPr lang="en-US" sz="3200" b="1" dirty="0"/>
                <a:t>Righteousness</a:t>
              </a:r>
              <a:r>
                <a:rPr lang="en-US" sz="3200" dirty="0"/>
                <a:t>: Gives us Riches of Righteousness</a:t>
              </a:r>
            </a:p>
            <a:p>
              <a:r>
                <a:rPr lang="en-US" sz="2400" b="1" spc="390" dirty="0"/>
                <a:t>Justification</a:t>
              </a:r>
              <a:endParaRPr lang="en-CA" sz="2400" b="1" spc="390" dirty="0"/>
            </a:p>
          </p:txBody>
        </p:sp>
        <p:sp>
          <p:nvSpPr>
            <p:cNvPr id="6" name="Arrow: Left-Right 5">
              <a:extLst>
                <a:ext uri="{FF2B5EF4-FFF2-40B4-BE49-F238E27FC236}">
                  <a16:creationId xmlns:a16="http://schemas.microsoft.com/office/drawing/2014/main" id="{513DADC8-7254-38DD-22CC-EA20264DFDD8}"/>
                </a:ext>
              </a:extLst>
            </p:cNvPr>
            <p:cNvSpPr/>
            <p:nvPr/>
          </p:nvSpPr>
          <p:spPr>
            <a:xfrm>
              <a:off x="3157676" y="1893227"/>
              <a:ext cx="5467739" cy="11258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A6CFF081-F946-C805-1229-81889C1D4B60}"/>
                </a:ext>
              </a:extLst>
            </p:cNvPr>
            <p:cNvSpPr txBox="1"/>
            <p:nvPr/>
          </p:nvSpPr>
          <p:spPr>
            <a:xfrm>
              <a:off x="227045" y="1873821"/>
              <a:ext cx="2995126" cy="1938992"/>
            </a:xfrm>
            <a:prstGeom prst="rect">
              <a:avLst/>
            </a:prstGeom>
            <a:noFill/>
          </p:spPr>
          <p:txBody>
            <a:bodyPr wrap="square" rtlCol="0">
              <a:spAutoFit/>
            </a:bodyPr>
            <a:lstStyle/>
            <a:p>
              <a:r>
                <a:rPr lang="en-US" sz="3200" b="1" dirty="0"/>
                <a:t>Removes</a:t>
              </a:r>
              <a:r>
                <a:rPr lang="en-US" sz="3200" dirty="0"/>
                <a:t>: Takes our sins on Cross</a:t>
              </a:r>
            </a:p>
            <a:p>
              <a:r>
                <a:rPr lang="en-US" sz="3200" dirty="0"/>
                <a:t>To Cleanse us </a:t>
              </a:r>
            </a:p>
            <a:p>
              <a:r>
                <a:rPr lang="en-CA" sz="2400" b="1" spc="390" dirty="0"/>
                <a:t>Sanctification</a:t>
              </a:r>
            </a:p>
          </p:txBody>
        </p:sp>
      </p:grpSp>
      <p:grpSp>
        <p:nvGrpSpPr>
          <p:cNvPr id="10" name="Group 9">
            <a:extLst>
              <a:ext uri="{FF2B5EF4-FFF2-40B4-BE49-F238E27FC236}">
                <a16:creationId xmlns:a16="http://schemas.microsoft.com/office/drawing/2014/main" id="{09DBA93E-B9DB-CB32-23A0-8FEB176C57FB}"/>
              </a:ext>
            </a:extLst>
          </p:cNvPr>
          <p:cNvGrpSpPr/>
          <p:nvPr/>
        </p:nvGrpSpPr>
        <p:grpSpPr>
          <a:xfrm>
            <a:off x="5197971" y="0"/>
            <a:ext cx="5070366" cy="6229178"/>
            <a:chOff x="5197971" y="-45765"/>
            <a:chExt cx="5070366" cy="6229178"/>
          </a:xfrm>
        </p:grpSpPr>
        <p:sp>
          <p:nvSpPr>
            <p:cNvPr id="5" name="Arrow: Up 4">
              <a:extLst>
                <a:ext uri="{FF2B5EF4-FFF2-40B4-BE49-F238E27FC236}">
                  <a16:creationId xmlns:a16="http://schemas.microsoft.com/office/drawing/2014/main" id="{EB7D0FA7-E23F-2CA2-5D31-68F0399F09A9}"/>
                </a:ext>
              </a:extLst>
            </p:cNvPr>
            <p:cNvSpPr/>
            <p:nvPr/>
          </p:nvSpPr>
          <p:spPr>
            <a:xfrm>
              <a:off x="5197971" y="68752"/>
              <a:ext cx="1387151" cy="61146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2169CDCF-77B9-9EFF-D2BE-1817A0ED01CB}"/>
                </a:ext>
              </a:extLst>
            </p:cNvPr>
            <p:cNvSpPr txBox="1"/>
            <p:nvPr/>
          </p:nvSpPr>
          <p:spPr>
            <a:xfrm>
              <a:off x="7273211" y="-45765"/>
              <a:ext cx="2995126" cy="1938992"/>
            </a:xfrm>
            <a:prstGeom prst="rect">
              <a:avLst/>
            </a:prstGeom>
            <a:noFill/>
          </p:spPr>
          <p:txBody>
            <a:bodyPr wrap="square" rtlCol="0">
              <a:spAutoFit/>
            </a:bodyPr>
            <a:lstStyle/>
            <a:p>
              <a:r>
                <a:rPr lang="en-US" sz="3200" b="1" dirty="0"/>
                <a:t>Resurrects</a:t>
              </a:r>
              <a:r>
                <a:rPr lang="en-US" sz="3200" dirty="0"/>
                <a:t>: Raises Us with Him Enthroned</a:t>
              </a:r>
            </a:p>
            <a:p>
              <a:r>
                <a:rPr lang="en-US" sz="2400" b="1" spc="390" dirty="0"/>
                <a:t>Glorification</a:t>
              </a:r>
              <a:endParaRPr lang="en-CA" sz="2400" b="1" spc="390" dirty="0"/>
            </a:p>
          </p:txBody>
        </p:sp>
      </p:grpSp>
      <p:sp>
        <p:nvSpPr>
          <p:cNvPr id="12" name="TextBox 11">
            <a:extLst>
              <a:ext uri="{FF2B5EF4-FFF2-40B4-BE49-F238E27FC236}">
                <a16:creationId xmlns:a16="http://schemas.microsoft.com/office/drawing/2014/main" id="{01F25B69-C361-1FD1-51D0-434CE42E90B8}"/>
              </a:ext>
            </a:extLst>
          </p:cNvPr>
          <p:cNvSpPr txBox="1"/>
          <p:nvPr/>
        </p:nvSpPr>
        <p:spPr>
          <a:xfrm>
            <a:off x="133350" y="-44418"/>
            <a:ext cx="11925300" cy="6432530"/>
          </a:xfrm>
          <a:prstGeom prst="rect">
            <a:avLst/>
          </a:prstGeom>
          <a:solidFill>
            <a:schemeClr val="accent2">
              <a:lumMod val="20000"/>
              <a:lumOff val="80000"/>
            </a:schemeClr>
          </a:solidFill>
        </p:spPr>
        <p:txBody>
          <a:bodyPr wrap="square" rtlCol="0">
            <a:spAutoFit/>
          </a:bodyPr>
          <a:lstStyle/>
          <a:p>
            <a:pPr algn="l"/>
            <a:r>
              <a:rPr lang="en-US" sz="2800" b="1" i="0" u="sng" dirty="0">
                <a:solidFill>
                  <a:srgbClr val="000000"/>
                </a:solidFill>
                <a:effectLst/>
              </a:rPr>
              <a:t>Redemption: Jesus frees Worldly Slaves to be Sons enriched by righteousness:</a:t>
            </a:r>
          </a:p>
          <a:p>
            <a:pPr algn="l"/>
            <a:r>
              <a:rPr lang="en-US" sz="3200" b="1" i="0" dirty="0">
                <a:solidFill>
                  <a:srgbClr val="000000"/>
                </a:solidFill>
                <a:effectLst/>
                <a:latin typeface="system-ui"/>
              </a:rPr>
              <a:t>Mark </a:t>
            </a:r>
            <a:r>
              <a:rPr lang="en-US" sz="3200" b="1" dirty="0">
                <a:solidFill>
                  <a:srgbClr val="000000"/>
                </a:solidFill>
                <a:latin typeface="system-ui"/>
              </a:rPr>
              <a:t>10:25</a:t>
            </a:r>
            <a:r>
              <a:rPr lang="en-US" sz="3200" b="1" i="0" dirty="0">
                <a:solidFill>
                  <a:srgbClr val="000000"/>
                </a:solidFill>
                <a:effectLst/>
                <a:latin typeface="system-ui"/>
              </a:rPr>
              <a:t>. </a:t>
            </a:r>
            <a:r>
              <a:rPr lang="en-US" sz="3200" b="0" i="0" dirty="0">
                <a:solidFill>
                  <a:srgbClr val="000000"/>
                </a:solidFill>
                <a:effectLst/>
                <a:latin typeface="system-ui"/>
              </a:rPr>
              <a:t>For even the Son of Man came not to be served but to serve, and to give his life as a </a:t>
            </a:r>
            <a:r>
              <a:rPr lang="en-US" sz="3200" b="1" i="0" dirty="0">
                <a:solidFill>
                  <a:srgbClr val="000000"/>
                </a:solidFill>
                <a:effectLst/>
                <a:latin typeface="system-ui"/>
              </a:rPr>
              <a:t>ransom</a:t>
            </a:r>
            <a:r>
              <a:rPr lang="en-US" sz="3200" b="0" i="0" dirty="0">
                <a:solidFill>
                  <a:srgbClr val="000000"/>
                </a:solidFill>
                <a:effectLst/>
                <a:latin typeface="system-ui"/>
              </a:rPr>
              <a:t> for many.”</a:t>
            </a:r>
          </a:p>
          <a:p>
            <a:pPr algn="l"/>
            <a:r>
              <a:rPr lang="en-US" sz="3200" b="1" dirty="0">
                <a:solidFill>
                  <a:srgbClr val="000000"/>
                </a:solidFill>
                <a:latin typeface="system-ui"/>
              </a:rPr>
              <a:t>2 Samuel 7:12. W</a:t>
            </a:r>
            <a:r>
              <a:rPr lang="en-US" sz="3200" b="0" i="0" dirty="0">
                <a:solidFill>
                  <a:srgbClr val="000000"/>
                </a:solidFill>
                <a:effectLst/>
                <a:latin typeface="system-ui"/>
              </a:rPr>
              <a:t>hen your days are fulfilled and you lie down with your fathers, I will </a:t>
            </a:r>
            <a:r>
              <a:rPr lang="en-US" sz="3200" b="1" i="0" dirty="0">
                <a:solidFill>
                  <a:srgbClr val="000000"/>
                </a:solidFill>
                <a:effectLst/>
                <a:latin typeface="system-ui"/>
              </a:rPr>
              <a:t>raise up your offspring </a:t>
            </a:r>
            <a:r>
              <a:rPr lang="en-US" sz="3200" b="0" i="0" dirty="0">
                <a:solidFill>
                  <a:srgbClr val="000000"/>
                </a:solidFill>
                <a:effectLst/>
                <a:latin typeface="system-ui"/>
              </a:rPr>
              <a:t>after you, who shall come from your body, and I will establish his kingdom. </a:t>
            </a:r>
            <a:r>
              <a:rPr lang="en-US" sz="3200" b="1" i="0" baseline="30000" dirty="0">
                <a:solidFill>
                  <a:srgbClr val="000000"/>
                </a:solidFill>
                <a:effectLst/>
                <a:latin typeface="system-ui"/>
              </a:rPr>
              <a:t>13 </a:t>
            </a:r>
            <a:r>
              <a:rPr lang="en-US" sz="3200" b="0" i="0" dirty="0">
                <a:solidFill>
                  <a:srgbClr val="000000"/>
                </a:solidFill>
                <a:effectLst/>
                <a:latin typeface="system-ui"/>
              </a:rPr>
              <a:t>He shall </a:t>
            </a:r>
            <a:r>
              <a:rPr lang="en-US" sz="3200" b="1" i="0" dirty="0">
                <a:solidFill>
                  <a:srgbClr val="000000"/>
                </a:solidFill>
                <a:effectLst/>
                <a:latin typeface="system-ui"/>
              </a:rPr>
              <a:t>build a house</a:t>
            </a:r>
            <a:r>
              <a:rPr lang="en-US" sz="3200" b="0" i="0" dirty="0">
                <a:solidFill>
                  <a:srgbClr val="000000"/>
                </a:solidFill>
                <a:effectLst/>
                <a:latin typeface="system-ui"/>
              </a:rPr>
              <a:t> for my name, and I will establish the </a:t>
            </a:r>
            <a:r>
              <a:rPr lang="en-US" sz="3200" b="1" i="0" dirty="0">
                <a:solidFill>
                  <a:srgbClr val="000000"/>
                </a:solidFill>
                <a:effectLst/>
                <a:latin typeface="system-ui"/>
              </a:rPr>
              <a:t>throne of his kingdom </a:t>
            </a:r>
            <a:r>
              <a:rPr lang="en-US" sz="3200" b="0" i="0" dirty="0">
                <a:solidFill>
                  <a:srgbClr val="000000"/>
                </a:solidFill>
                <a:effectLst/>
                <a:latin typeface="system-ui"/>
              </a:rPr>
              <a:t>forever. </a:t>
            </a:r>
            <a:r>
              <a:rPr lang="en-US" sz="3200" b="1" i="0" baseline="30000" dirty="0">
                <a:solidFill>
                  <a:srgbClr val="000000"/>
                </a:solidFill>
                <a:effectLst/>
                <a:latin typeface="system-ui"/>
              </a:rPr>
              <a:t>14 </a:t>
            </a:r>
            <a:r>
              <a:rPr lang="en-US" sz="3200" b="0" i="0" dirty="0">
                <a:solidFill>
                  <a:srgbClr val="000000"/>
                </a:solidFill>
                <a:effectLst/>
                <a:latin typeface="system-ui"/>
              </a:rPr>
              <a:t>I will be to him a father, and he shall be to me a son. When he </a:t>
            </a:r>
            <a:r>
              <a:rPr lang="en-US" sz="3200" b="1" i="0" dirty="0">
                <a:solidFill>
                  <a:srgbClr val="000000"/>
                </a:solidFill>
                <a:effectLst/>
                <a:latin typeface="system-ui"/>
              </a:rPr>
              <a:t>commits iniquity</a:t>
            </a:r>
            <a:r>
              <a:rPr lang="en-US" sz="3200" b="0" i="0" dirty="0">
                <a:solidFill>
                  <a:srgbClr val="000000"/>
                </a:solidFill>
                <a:effectLst/>
                <a:latin typeface="system-ui"/>
              </a:rPr>
              <a:t>, I will </a:t>
            </a:r>
            <a:r>
              <a:rPr lang="en-US" sz="3200" b="1" i="0" dirty="0">
                <a:solidFill>
                  <a:srgbClr val="000000"/>
                </a:solidFill>
                <a:effectLst/>
                <a:latin typeface="system-ui"/>
              </a:rPr>
              <a:t>discipline</a:t>
            </a:r>
            <a:r>
              <a:rPr lang="en-US" sz="3200" b="0" i="0" dirty="0">
                <a:solidFill>
                  <a:srgbClr val="000000"/>
                </a:solidFill>
                <a:effectLst/>
                <a:latin typeface="system-ui"/>
              </a:rPr>
              <a:t> him with the rod of men, with the stripes of the sons of men, </a:t>
            </a:r>
            <a:r>
              <a:rPr lang="en-US" sz="3200" b="1" i="0" baseline="30000" dirty="0">
                <a:solidFill>
                  <a:srgbClr val="000000"/>
                </a:solidFill>
                <a:effectLst/>
                <a:latin typeface="system-ui"/>
              </a:rPr>
              <a:t>15 </a:t>
            </a:r>
            <a:r>
              <a:rPr lang="en-US" sz="3200" b="0" i="0" dirty="0">
                <a:solidFill>
                  <a:srgbClr val="000000"/>
                </a:solidFill>
                <a:effectLst/>
                <a:latin typeface="system-ui"/>
              </a:rPr>
              <a:t>but my steadfast love will not depart from him, as I took it from Saul, whom I put away from before you. </a:t>
            </a:r>
            <a:r>
              <a:rPr lang="en-US" sz="3200" b="1" i="0" baseline="30000" dirty="0">
                <a:solidFill>
                  <a:srgbClr val="000000"/>
                </a:solidFill>
                <a:effectLst/>
                <a:latin typeface="system-ui"/>
              </a:rPr>
              <a:t>16 </a:t>
            </a:r>
            <a:r>
              <a:rPr lang="en-US" sz="3200" b="0" i="0" dirty="0">
                <a:solidFill>
                  <a:srgbClr val="000000"/>
                </a:solidFill>
                <a:effectLst/>
                <a:latin typeface="system-ui"/>
              </a:rPr>
              <a:t>And your house and your kingdom shall be made sure forever before me. Your throne shall be established forever.’” </a:t>
            </a:r>
            <a:endParaRPr lang="en-US" sz="3200" dirty="0">
              <a:solidFill>
                <a:srgbClr val="000000"/>
              </a:solidFill>
              <a:latin typeface="system-ui"/>
            </a:endParaRPr>
          </a:p>
        </p:txBody>
      </p:sp>
    </p:spTree>
    <p:extLst>
      <p:ext uri="{BB962C8B-B14F-4D97-AF65-F5344CB8AC3E}">
        <p14:creationId xmlns:p14="http://schemas.microsoft.com/office/powerpoint/2010/main" val="23955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2" presetClass="entr" presetSubtype="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2BAA-78EC-6B99-DEC2-920E1AD24EFB}"/>
              </a:ext>
            </a:extLst>
          </p:cNvPr>
          <p:cNvSpPr>
            <a:spLocks noGrp="1"/>
          </p:cNvSpPr>
          <p:nvPr>
            <p:ph type="title"/>
          </p:nvPr>
        </p:nvSpPr>
        <p:spPr>
          <a:xfrm>
            <a:off x="201385" y="657484"/>
            <a:ext cx="11760460" cy="1325563"/>
          </a:xfrm>
        </p:spPr>
        <p:txBody>
          <a:bodyPr>
            <a:noAutofit/>
          </a:bodyPr>
          <a:lstStyle/>
          <a:p>
            <a:pPr marL="571500" indent="-571500">
              <a:buFont typeface="Wingdings" panose="05000000000000000000" pitchFamily="2" charset="2"/>
              <a:buChar char="q"/>
            </a:pPr>
            <a:r>
              <a:rPr lang="en-US" sz="4000" b="1" dirty="0">
                <a:latin typeface="+mn-lt"/>
              </a:rPr>
              <a:t>Rest:  </a:t>
            </a:r>
            <a:r>
              <a:rPr lang="en-US" sz="4000" dirty="0">
                <a:latin typeface="+mn-lt"/>
              </a:rPr>
              <a:t>Will you Rest in the </a:t>
            </a:r>
            <a:r>
              <a:rPr lang="en-US" sz="4000" b="1" dirty="0">
                <a:latin typeface="+mn-lt"/>
              </a:rPr>
              <a:t>Redemption</a:t>
            </a:r>
            <a:r>
              <a:rPr lang="en-US" sz="4000" dirty="0">
                <a:latin typeface="+mn-lt"/>
              </a:rPr>
              <a:t> of Jesus by His </a:t>
            </a:r>
            <a:r>
              <a:rPr lang="en-US" sz="4000" b="1" dirty="0">
                <a:latin typeface="+mn-lt"/>
              </a:rPr>
              <a:t>Cross</a:t>
            </a:r>
            <a:r>
              <a:rPr lang="en-US" sz="4000" dirty="0">
                <a:latin typeface="+mn-lt"/>
              </a:rPr>
              <a:t> alone to restore you to God’s Family?</a:t>
            </a:r>
            <a:endParaRPr lang="en-CA" sz="4000" dirty="0">
              <a:latin typeface="+mn-lt"/>
            </a:endParaRPr>
          </a:p>
        </p:txBody>
      </p:sp>
      <p:sp>
        <p:nvSpPr>
          <p:cNvPr id="3" name="TextBox 2">
            <a:extLst>
              <a:ext uri="{FF2B5EF4-FFF2-40B4-BE49-F238E27FC236}">
                <a16:creationId xmlns:a16="http://schemas.microsoft.com/office/drawing/2014/main" id="{BB559D24-4AD3-1B3B-46E0-131AEA6C802F}"/>
              </a:ext>
            </a:extLst>
          </p:cNvPr>
          <p:cNvSpPr txBox="1"/>
          <p:nvPr/>
        </p:nvSpPr>
        <p:spPr>
          <a:xfrm>
            <a:off x="793101" y="2093259"/>
            <a:ext cx="10705324" cy="646331"/>
          </a:xfrm>
          <a:prstGeom prst="rect">
            <a:avLst/>
          </a:prstGeom>
          <a:noFill/>
        </p:spPr>
        <p:txBody>
          <a:bodyPr wrap="square" rtlCol="0">
            <a:spAutoFit/>
          </a:bodyPr>
          <a:lstStyle/>
          <a:p>
            <a:pPr marL="685800" indent="-685800">
              <a:buFont typeface="Wingdings" panose="05000000000000000000" pitchFamily="2" charset="2"/>
              <a:buChar char="q"/>
            </a:pPr>
            <a:r>
              <a:rPr lang="en-US" sz="3600" b="1" dirty="0"/>
              <a:t>Release </a:t>
            </a:r>
            <a:r>
              <a:rPr lang="en-US" sz="3600" dirty="0"/>
              <a:t>your Sins, to be ransomed by His cross; </a:t>
            </a:r>
            <a:endParaRPr lang="en-CA" sz="3600" dirty="0"/>
          </a:p>
        </p:txBody>
      </p:sp>
      <p:sp>
        <p:nvSpPr>
          <p:cNvPr id="4" name="TextBox 3">
            <a:extLst>
              <a:ext uri="{FF2B5EF4-FFF2-40B4-BE49-F238E27FC236}">
                <a16:creationId xmlns:a16="http://schemas.microsoft.com/office/drawing/2014/main" id="{7F0F516B-45FD-CCBA-B7B9-5C989A7A74A7}"/>
              </a:ext>
            </a:extLst>
          </p:cNvPr>
          <p:cNvSpPr txBox="1"/>
          <p:nvPr/>
        </p:nvSpPr>
        <p:spPr>
          <a:xfrm>
            <a:off x="743339" y="3173314"/>
            <a:ext cx="11218506" cy="707886"/>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Receive</a:t>
            </a:r>
            <a:r>
              <a:rPr lang="en-US" sz="4000" dirty="0"/>
              <a:t> the riches of Christ’s righteousness.</a:t>
            </a:r>
            <a:endParaRPr lang="en-CA" sz="4000" dirty="0"/>
          </a:p>
        </p:txBody>
      </p:sp>
      <p:sp>
        <p:nvSpPr>
          <p:cNvPr id="5" name="TextBox 4">
            <a:extLst>
              <a:ext uri="{FF2B5EF4-FFF2-40B4-BE49-F238E27FC236}">
                <a16:creationId xmlns:a16="http://schemas.microsoft.com/office/drawing/2014/main" id="{FC004A08-0DDA-7BE6-B060-C8197A12EB36}"/>
              </a:ext>
            </a:extLst>
          </p:cNvPr>
          <p:cNvSpPr txBox="1"/>
          <p:nvPr/>
        </p:nvSpPr>
        <p:spPr>
          <a:xfrm>
            <a:off x="793102" y="4363581"/>
            <a:ext cx="11168743" cy="1323439"/>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Rest</a:t>
            </a:r>
            <a:r>
              <a:rPr lang="en-US" sz="4000" dirty="0"/>
              <a:t> as He appoints you a Son and Heir in God’s Family and Kingdom.  </a:t>
            </a:r>
            <a:endParaRPr lang="en-CA" sz="4000" dirty="0"/>
          </a:p>
        </p:txBody>
      </p:sp>
    </p:spTree>
    <p:extLst>
      <p:ext uri="{BB962C8B-B14F-4D97-AF65-F5344CB8AC3E}">
        <p14:creationId xmlns:p14="http://schemas.microsoft.com/office/powerpoint/2010/main" val="1951028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2BAA-78EC-6B99-DEC2-920E1AD24EFB}"/>
              </a:ext>
            </a:extLst>
          </p:cNvPr>
          <p:cNvSpPr>
            <a:spLocks noGrp="1"/>
          </p:cNvSpPr>
          <p:nvPr>
            <p:ph type="title"/>
          </p:nvPr>
        </p:nvSpPr>
        <p:spPr>
          <a:xfrm>
            <a:off x="151621" y="37525"/>
            <a:ext cx="11760460" cy="1325563"/>
          </a:xfrm>
        </p:spPr>
        <p:txBody>
          <a:bodyPr>
            <a:noAutofit/>
          </a:bodyPr>
          <a:lstStyle/>
          <a:p>
            <a:pPr marL="571500" indent="-571500">
              <a:buFont typeface="Wingdings" panose="05000000000000000000" pitchFamily="2" charset="2"/>
              <a:buChar char="q"/>
            </a:pPr>
            <a:r>
              <a:rPr lang="en-US" sz="4000" b="1" dirty="0">
                <a:latin typeface="+mn-lt"/>
              </a:rPr>
              <a:t>Do you want to Commit/ </a:t>
            </a:r>
            <a:r>
              <a:rPr lang="en-US" sz="4000" b="1" dirty="0" err="1">
                <a:latin typeface="+mn-lt"/>
              </a:rPr>
              <a:t>ReCommit</a:t>
            </a:r>
            <a:r>
              <a:rPr lang="en-US" sz="4000" b="1" dirty="0">
                <a:latin typeface="+mn-lt"/>
              </a:rPr>
              <a:t> yourself to Jesus Christ to be reborn as a Son and Heir of God?</a:t>
            </a:r>
            <a:endParaRPr lang="en-CA" sz="4000" dirty="0">
              <a:latin typeface="+mn-lt"/>
            </a:endParaRPr>
          </a:p>
        </p:txBody>
      </p:sp>
      <p:sp>
        <p:nvSpPr>
          <p:cNvPr id="3" name="TextBox 2">
            <a:extLst>
              <a:ext uri="{FF2B5EF4-FFF2-40B4-BE49-F238E27FC236}">
                <a16:creationId xmlns:a16="http://schemas.microsoft.com/office/drawing/2014/main" id="{BB559D24-4AD3-1B3B-46E0-131AEA6C802F}"/>
              </a:ext>
            </a:extLst>
          </p:cNvPr>
          <p:cNvSpPr txBox="1"/>
          <p:nvPr/>
        </p:nvSpPr>
        <p:spPr>
          <a:xfrm>
            <a:off x="504343" y="1281986"/>
            <a:ext cx="10705324" cy="1200329"/>
          </a:xfrm>
          <a:prstGeom prst="rect">
            <a:avLst/>
          </a:prstGeom>
          <a:noFill/>
        </p:spPr>
        <p:txBody>
          <a:bodyPr wrap="square" rtlCol="0">
            <a:spAutoFit/>
          </a:bodyPr>
          <a:lstStyle/>
          <a:p>
            <a:pPr marL="685800" indent="-685800">
              <a:buFont typeface="Wingdings" panose="05000000000000000000" pitchFamily="2" charset="2"/>
              <a:buChar char="q"/>
            </a:pPr>
            <a:r>
              <a:rPr lang="en-US" sz="3600" b="1" dirty="0"/>
              <a:t>Faith: </a:t>
            </a:r>
            <a:r>
              <a:rPr lang="en-US" sz="3600" dirty="0"/>
              <a:t>God, I trust Jesus Christ as my Lord and Savior to forgive me of my sins.   </a:t>
            </a:r>
            <a:endParaRPr lang="en-CA" sz="3600" dirty="0"/>
          </a:p>
        </p:txBody>
      </p:sp>
      <p:sp>
        <p:nvSpPr>
          <p:cNvPr id="4" name="TextBox 3">
            <a:extLst>
              <a:ext uri="{FF2B5EF4-FFF2-40B4-BE49-F238E27FC236}">
                <a16:creationId xmlns:a16="http://schemas.microsoft.com/office/drawing/2014/main" id="{7F0F516B-45FD-CCBA-B7B9-5C989A7A74A7}"/>
              </a:ext>
            </a:extLst>
          </p:cNvPr>
          <p:cNvSpPr txBox="1"/>
          <p:nvPr/>
        </p:nvSpPr>
        <p:spPr>
          <a:xfrm>
            <a:off x="422598" y="2309140"/>
            <a:ext cx="11218506" cy="1938992"/>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Repent:</a:t>
            </a:r>
            <a:r>
              <a:rPr lang="en-US" sz="4000" dirty="0"/>
              <a:t> I repent of my old fleshly life of sin and admit that I was wrong.  I want to be reborn by your Holy Spirit as your son and heir. </a:t>
            </a:r>
            <a:endParaRPr lang="en-CA" sz="4000" dirty="0"/>
          </a:p>
        </p:txBody>
      </p:sp>
      <p:sp>
        <p:nvSpPr>
          <p:cNvPr id="5" name="TextBox 4">
            <a:extLst>
              <a:ext uri="{FF2B5EF4-FFF2-40B4-BE49-F238E27FC236}">
                <a16:creationId xmlns:a16="http://schemas.microsoft.com/office/drawing/2014/main" id="{FC004A08-0DDA-7BE6-B060-C8197A12EB36}"/>
              </a:ext>
            </a:extLst>
          </p:cNvPr>
          <p:cNvSpPr txBox="1"/>
          <p:nvPr/>
        </p:nvSpPr>
        <p:spPr>
          <a:xfrm>
            <a:off x="422598" y="4248132"/>
            <a:ext cx="11168743" cy="1938992"/>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Redemption:  </a:t>
            </a:r>
            <a:r>
              <a:rPr lang="en-US" sz="4000" dirty="0"/>
              <a:t>I rest in the redemption of Jesus Christ on his cross to forgive my sins and give me his righteousness.</a:t>
            </a:r>
            <a:endParaRPr lang="en-CA" sz="4000" dirty="0"/>
          </a:p>
        </p:txBody>
      </p:sp>
    </p:spTree>
    <p:extLst>
      <p:ext uri="{BB962C8B-B14F-4D97-AF65-F5344CB8AC3E}">
        <p14:creationId xmlns:p14="http://schemas.microsoft.com/office/powerpoint/2010/main" val="221740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waterfall in a forest">
            <a:extLst>
              <a:ext uri="{FF2B5EF4-FFF2-40B4-BE49-F238E27FC236}">
                <a16:creationId xmlns:a16="http://schemas.microsoft.com/office/drawing/2014/main" id="{19258092-63C6-1E45-59AC-BC49D32C5F02}"/>
              </a:ext>
            </a:extLst>
          </p:cNvPr>
          <p:cNvPicPr>
            <a:picLocks noChangeAspect="1"/>
          </p:cNvPicPr>
          <p:nvPr/>
        </p:nvPicPr>
        <p:blipFill rotWithShape="1">
          <a:blip r:embed="rId2">
            <a:extLst>
              <a:ext uri="{28A0092B-C50C-407E-A947-70E740481C1C}">
                <a14:useLocalDpi xmlns:a14="http://schemas.microsoft.com/office/drawing/2010/main" val="0"/>
              </a:ext>
            </a:extLst>
          </a:blip>
          <a:srcRect l="-2093" r="-1"/>
          <a:stretch/>
        </p:blipFill>
        <p:spPr>
          <a:xfrm>
            <a:off x="-244963" y="0"/>
            <a:ext cx="12447128" cy="6858000"/>
          </a:xfrm>
          <a:prstGeom prst="rect">
            <a:avLst/>
          </a:prstGeom>
        </p:spPr>
      </p:pic>
      <p:sp>
        <p:nvSpPr>
          <p:cNvPr id="3" name="TextBox 2">
            <a:extLst>
              <a:ext uri="{FF2B5EF4-FFF2-40B4-BE49-F238E27FC236}">
                <a16:creationId xmlns:a16="http://schemas.microsoft.com/office/drawing/2014/main" id="{42999BDE-F58A-1A79-4508-A1505D29A599}"/>
              </a:ext>
            </a:extLst>
          </p:cNvPr>
          <p:cNvSpPr txBox="1"/>
          <p:nvPr/>
        </p:nvSpPr>
        <p:spPr>
          <a:xfrm>
            <a:off x="469475" y="1125000"/>
            <a:ext cx="4415253" cy="2708434"/>
          </a:xfrm>
          <a:prstGeom prst="rect">
            <a:avLst/>
          </a:prstGeom>
          <a:solidFill>
            <a:schemeClr val="accent6">
              <a:lumMod val="20000"/>
              <a:lumOff val="80000"/>
            </a:schemeClr>
          </a:solidFill>
        </p:spPr>
        <p:txBody>
          <a:bodyPr wrap="square" rtlCol="0">
            <a:spAutoFit/>
          </a:bodyPr>
          <a:lstStyle/>
          <a:p>
            <a:r>
              <a:rPr lang="en-US" sz="6000" b="1" dirty="0"/>
              <a:t>Life with God</a:t>
            </a:r>
          </a:p>
          <a:p>
            <a:pPr marL="914400" lvl="1" indent="-457200">
              <a:buFont typeface="Wingdings" panose="05000000000000000000" pitchFamily="2" charset="2"/>
              <a:buChar char="§"/>
            </a:pPr>
            <a:r>
              <a:rPr lang="en-US" sz="3200" b="1" dirty="0"/>
              <a:t>Faith</a:t>
            </a:r>
          </a:p>
          <a:p>
            <a:pPr marL="914400" lvl="1" indent="-457200">
              <a:buFont typeface="Wingdings" panose="05000000000000000000" pitchFamily="2" charset="2"/>
              <a:buChar char="§"/>
            </a:pPr>
            <a:r>
              <a:rPr lang="en-US" sz="3200" b="1" dirty="0"/>
              <a:t>Fully Alive</a:t>
            </a:r>
          </a:p>
          <a:p>
            <a:pPr marL="914400" lvl="1" indent="-457200">
              <a:buFont typeface="Wingdings" panose="05000000000000000000" pitchFamily="2" charset="2"/>
              <a:buChar char="§"/>
            </a:pPr>
            <a:r>
              <a:rPr lang="en-US" sz="3200" b="1" dirty="0"/>
              <a:t>Fruitful</a:t>
            </a:r>
            <a:endParaRPr lang="en-US" sz="4400" b="1" dirty="0"/>
          </a:p>
          <a:p>
            <a:endParaRPr lang="en-CA" sz="1400" b="1" dirty="0"/>
          </a:p>
        </p:txBody>
      </p:sp>
      <p:pic>
        <p:nvPicPr>
          <p:cNvPr id="4" name="Picture 3" descr="A tree with green leaves">
            <a:extLst>
              <a:ext uri="{FF2B5EF4-FFF2-40B4-BE49-F238E27FC236}">
                <a16:creationId xmlns:a16="http://schemas.microsoft.com/office/drawing/2014/main" id="{2C627602-E905-E7B1-5874-551D7BE8F0F0}"/>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6462" r="90718"/>
                    </a14:imgEffect>
                    <a14:imgEffect>
                      <a14:artisticPhotocopy/>
                    </a14:imgEffect>
                    <a14:imgEffect>
                      <a14:colorTemperature colorTemp="4700"/>
                    </a14:imgEffect>
                  </a14:imgLayer>
                </a14:imgProps>
              </a:ext>
              <a:ext uri="{28A0092B-C50C-407E-A947-70E740481C1C}">
                <a14:useLocalDpi xmlns:a14="http://schemas.microsoft.com/office/drawing/2010/main" val="0"/>
              </a:ext>
            </a:extLst>
          </a:blip>
          <a:srcRect l="7180" t="-2360" r="-702" b="1"/>
          <a:stretch/>
        </p:blipFill>
        <p:spPr>
          <a:xfrm>
            <a:off x="4905059" y="531106"/>
            <a:ext cx="2570395" cy="253647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CC32A29-8B6B-C84B-1DA3-BEB422330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657" y="319255"/>
            <a:ext cx="434644" cy="648972"/>
          </a:xfrm>
          <a:prstGeom prst="rect">
            <a:avLst/>
          </a:prstGeom>
        </p:spPr>
      </p:pic>
      <p:pic>
        <p:nvPicPr>
          <p:cNvPr id="10" name="Picture 9">
            <a:extLst>
              <a:ext uri="{FF2B5EF4-FFF2-40B4-BE49-F238E27FC236}">
                <a16:creationId xmlns:a16="http://schemas.microsoft.com/office/drawing/2014/main" id="{73D72F83-4408-FECF-E3C9-B26F4E9CB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1825" y="632450"/>
            <a:ext cx="434644" cy="648972"/>
          </a:xfrm>
          <a:prstGeom prst="rect">
            <a:avLst/>
          </a:prstGeom>
        </p:spPr>
      </p:pic>
      <p:pic>
        <p:nvPicPr>
          <p:cNvPr id="11" name="Picture 10">
            <a:extLst>
              <a:ext uri="{FF2B5EF4-FFF2-40B4-BE49-F238E27FC236}">
                <a16:creationId xmlns:a16="http://schemas.microsoft.com/office/drawing/2014/main" id="{671EF2BA-DADA-E01D-D04B-CEA47F302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469" y="732047"/>
            <a:ext cx="434644" cy="648972"/>
          </a:xfrm>
          <a:prstGeom prst="rect">
            <a:avLst/>
          </a:prstGeom>
        </p:spPr>
      </p:pic>
      <p:pic>
        <p:nvPicPr>
          <p:cNvPr id="12" name="Picture 11">
            <a:extLst>
              <a:ext uri="{FF2B5EF4-FFF2-40B4-BE49-F238E27FC236}">
                <a16:creationId xmlns:a16="http://schemas.microsoft.com/office/drawing/2014/main" id="{29627037-1085-124E-EEA5-E8A1C1B80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741" y="497339"/>
            <a:ext cx="434644" cy="648972"/>
          </a:xfrm>
          <a:prstGeom prst="rect">
            <a:avLst/>
          </a:prstGeom>
        </p:spPr>
      </p:pic>
      <p:pic>
        <p:nvPicPr>
          <p:cNvPr id="13" name="Picture 12">
            <a:extLst>
              <a:ext uri="{FF2B5EF4-FFF2-40B4-BE49-F238E27FC236}">
                <a16:creationId xmlns:a16="http://schemas.microsoft.com/office/drawing/2014/main" id="{E6FAC2C1-129D-CAB3-C3BF-6959C73B9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37" y="476028"/>
            <a:ext cx="434644" cy="648972"/>
          </a:xfrm>
          <a:prstGeom prst="rect">
            <a:avLst/>
          </a:prstGeom>
        </p:spPr>
      </p:pic>
      <p:pic>
        <p:nvPicPr>
          <p:cNvPr id="14" name="Picture 13">
            <a:extLst>
              <a:ext uri="{FF2B5EF4-FFF2-40B4-BE49-F238E27FC236}">
                <a16:creationId xmlns:a16="http://schemas.microsoft.com/office/drawing/2014/main" id="{C6494B8E-762C-DFA3-384F-D853FD7A3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213" y="643741"/>
            <a:ext cx="434644" cy="648972"/>
          </a:xfrm>
          <a:prstGeom prst="rect">
            <a:avLst/>
          </a:prstGeom>
        </p:spPr>
      </p:pic>
      <p:pic>
        <p:nvPicPr>
          <p:cNvPr id="6" name="Picture 5">
            <a:extLst>
              <a:ext uri="{FF2B5EF4-FFF2-40B4-BE49-F238E27FC236}">
                <a16:creationId xmlns:a16="http://schemas.microsoft.com/office/drawing/2014/main" id="{45ED6DA6-504C-C76A-4C32-FA73AE67296E}"/>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93622" y="2657207"/>
            <a:ext cx="588210" cy="878264"/>
          </a:xfrm>
          <a:prstGeom prst="rect">
            <a:avLst/>
          </a:prstGeom>
        </p:spPr>
      </p:pic>
      <p:sp>
        <p:nvSpPr>
          <p:cNvPr id="18" name="TextBox 17">
            <a:extLst>
              <a:ext uri="{FF2B5EF4-FFF2-40B4-BE49-F238E27FC236}">
                <a16:creationId xmlns:a16="http://schemas.microsoft.com/office/drawing/2014/main" id="{2DD71FA1-D58C-2B56-4DC6-9E6BD0E5C0AB}"/>
              </a:ext>
            </a:extLst>
          </p:cNvPr>
          <p:cNvSpPr txBox="1"/>
          <p:nvPr/>
        </p:nvSpPr>
        <p:spPr>
          <a:xfrm>
            <a:off x="624210" y="4518554"/>
            <a:ext cx="11925300" cy="2062103"/>
          </a:xfrm>
          <a:prstGeom prst="rect">
            <a:avLst/>
          </a:prstGeom>
          <a:solidFill>
            <a:schemeClr val="accent2">
              <a:lumMod val="20000"/>
              <a:lumOff val="80000"/>
            </a:schemeClr>
          </a:solidFill>
        </p:spPr>
        <p:txBody>
          <a:bodyPr wrap="square" rtlCol="0">
            <a:spAutoFit/>
          </a:bodyPr>
          <a:lstStyle/>
          <a:p>
            <a:r>
              <a:rPr lang="en-US" sz="3200" b="1" i="0" dirty="0">
                <a:solidFill>
                  <a:srgbClr val="000000"/>
                </a:solidFill>
                <a:effectLst/>
                <a:latin typeface="system-ui"/>
              </a:rPr>
              <a:t>Gen. </a:t>
            </a:r>
            <a:r>
              <a:rPr lang="en-US" sz="3200" b="1" dirty="0">
                <a:solidFill>
                  <a:srgbClr val="000000"/>
                </a:solidFill>
                <a:latin typeface="system-ui"/>
              </a:rPr>
              <a:t>2</a:t>
            </a:r>
            <a:r>
              <a:rPr lang="en-US" sz="3200" b="1" i="0" dirty="0">
                <a:solidFill>
                  <a:srgbClr val="000000"/>
                </a:solidFill>
                <a:effectLst/>
                <a:latin typeface="system-ui"/>
              </a:rPr>
              <a:t>:16</a:t>
            </a:r>
            <a:r>
              <a:rPr lang="en-US" sz="3200" b="1" i="0" baseline="30000" dirty="0">
                <a:solidFill>
                  <a:srgbClr val="000000"/>
                </a:solidFill>
                <a:effectLst/>
                <a:latin typeface="system-ui"/>
              </a:rPr>
              <a:t> </a:t>
            </a:r>
            <a:r>
              <a:rPr lang="en-US" sz="3200" b="0" i="0" dirty="0">
                <a:solidFill>
                  <a:srgbClr val="000000"/>
                </a:solidFill>
                <a:effectLst/>
                <a:latin typeface="system-ui"/>
              </a:rPr>
              <a:t>And the </a:t>
            </a:r>
            <a:r>
              <a:rPr lang="en-US" sz="3200" b="0" i="0" cap="small" dirty="0">
                <a:solidFill>
                  <a:srgbClr val="000000"/>
                </a:solidFill>
                <a:effectLst/>
                <a:latin typeface="system-ui"/>
              </a:rPr>
              <a:t>Lord</a:t>
            </a:r>
            <a:r>
              <a:rPr lang="en-US" sz="3200" b="0" i="0" dirty="0">
                <a:solidFill>
                  <a:srgbClr val="000000"/>
                </a:solidFill>
                <a:effectLst/>
                <a:latin typeface="system-ui"/>
              </a:rPr>
              <a:t> God </a:t>
            </a:r>
            <a:r>
              <a:rPr lang="en-US" sz="3200" b="1" i="0" dirty="0">
                <a:solidFill>
                  <a:srgbClr val="000000"/>
                </a:solidFill>
                <a:effectLst/>
                <a:latin typeface="system-ui"/>
              </a:rPr>
              <a:t>commanded</a:t>
            </a:r>
            <a:r>
              <a:rPr lang="en-US" sz="3200" b="0" i="0" dirty="0">
                <a:solidFill>
                  <a:srgbClr val="000000"/>
                </a:solidFill>
                <a:effectLst/>
                <a:latin typeface="system-ui"/>
              </a:rPr>
              <a:t> the man, saying, “You may surely eat of every tree of the garden, </a:t>
            </a:r>
            <a:r>
              <a:rPr lang="en-US" sz="3200" b="1" i="0" baseline="30000" dirty="0">
                <a:solidFill>
                  <a:srgbClr val="000000"/>
                </a:solidFill>
                <a:effectLst/>
                <a:latin typeface="system-ui"/>
              </a:rPr>
              <a:t>17 </a:t>
            </a:r>
            <a:r>
              <a:rPr lang="en-US" sz="3200" b="0" i="0" dirty="0">
                <a:solidFill>
                  <a:srgbClr val="000000"/>
                </a:solidFill>
                <a:effectLst/>
                <a:latin typeface="system-ui"/>
              </a:rPr>
              <a:t>but of the tree of the knowledge of good and evil you shall not eat, for in the day that you eat of it </a:t>
            </a:r>
            <a:r>
              <a:rPr lang="en-US" sz="3200" b="1" i="0" dirty="0">
                <a:solidFill>
                  <a:srgbClr val="000000"/>
                </a:solidFill>
                <a:effectLst/>
                <a:latin typeface="system-ui"/>
              </a:rPr>
              <a:t>you shall surely die.”</a:t>
            </a:r>
            <a:endParaRPr lang="en-US" sz="3200" b="1" dirty="0">
              <a:solidFill>
                <a:srgbClr val="000000"/>
              </a:solidFill>
              <a:latin typeface="system-ui"/>
            </a:endParaRPr>
          </a:p>
        </p:txBody>
      </p:sp>
      <p:grpSp>
        <p:nvGrpSpPr>
          <p:cNvPr id="38" name="Group 37">
            <a:extLst>
              <a:ext uri="{FF2B5EF4-FFF2-40B4-BE49-F238E27FC236}">
                <a16:creationId xmlns:a16="http://schemas.microsoft.com/office/drawing/2014/main" id="{52C922B3-035B-C4BB-8F48-80A1896E5CCB}"/>
              </a:ext>
            </a:extLst>
          </p:cNvPr>
          <p:cNvGrpSpPr/>
          <p:nvPr/>
        </p:nvGrpSpPr>
        <p:grpSpPr>
          <a:xfrm>
            <a:off x="520455" y="-72990"/>
            <a:ext cx="11732690" cy="6858000"/>
            <a:chOff x="469475" y="-49108"/>
            <a:chExt cx="11732690" cy="6858000"/>
          </a:xfrm>
        </p:grpSpPr>
        <p:grpSp>
          <p:nvGrpSpPr>
            <p:cNvPr id="37" name="Group 36">
              <a:extLst>
                <a:ext uri="{FF2B5EF4-FFF2-40B4-BE49-F238E27FC236}">
                  <a16:creationId xmlns:a16="http://schemas.microsoft.com/office/drawing/2014/main" id="{18A42FEF-1020-E536-F2C7-9ED20DD1EBD6}"/>
                </a:ext>
              </a:extLst>
            </p:cNvPr>
            <p:cNvGrpSpPr/>
            <p:nvPr/>
          </p:nvGrpSpPr>
          <p:grpSpPr>
            <a:xfrm>
              <a:off x="4334964" y="-49108"/>
              <a:ext cx="7867201" cy="6858000"/>
              <a:chOff x="4345130" y="0"/>
              <a:chExt cx="7867201" cy="6858000"/>
            </a:xfrm>
          </p:grpSpPr>
          <p:grpSp>
            <p:nvGrpSpPr>
              <p:cNvPr id="32" name="Group 31">
                <a:extLst>
                  <a:ext uri="{FF2B5EF4-FFF2-40B4-BE49-F238E27FC236}">
                    <a16:creationId xmlns:a16="http://schemas.microsoft.com/office/drawing/2014/main" id="{601C1738-481A-A522-872E-B822040F4AB9}"/>
                  </a:ext>
                </a:extLst>
              </p:cNvPr>
              <p:cNvGrpSpPr/>
              <p:nvPr/>
            </p:nvGrpSpPr>
            <p:grpSpPr>
              <a:xfrm>
                <a:off x="4345130" y="0"/>
                <a:ext cx="7867201" cy="6858000"/>
                <a:chOff x="4502324" y="-65314"/>
                <a:chExt cx="7867201" cy="6858000"/>
              </a:xfrm>
            </p:grpSpPr>
            <p:pic>
              <p:nvPicPr>
                <p:cNvPr id="33" name="Picture 32" descr="A picture containing outdoor, sky, shore, sandy&#10;&#10;Description automatically generated">
                  <a:extLst>
                    <a:ext uri="{FF2B5EF4-FFF2-40B4-BE49-F238E27FC236}">
                      <a16:creationId xmlns:a16="http://schemas.microsoft.com/office/drawing/2014/main" id="{E933525B-F8CF-30EB-4558-DF617195872B}"/>
                    </a:ext>
                  </a:extLst>
                </p:cNvPr>
                <p:cNvPicPr>
                  <a:picLocks noChangeAspect="1"/>
                </p:cNvPicPr>
                <p:nvPr/>
              </p:nvPicPr>
              <p:blipFill rotWithShape="1">
                <a:blip r:embed="rId6">
                  <a:duotone>
                    <a:prstClr val="black"/>
                    <a:schemeClr val="tx2">
                      <a:tint val="45000"/>
                      <a:satMod val="400000"/>
                    </a:schemeClr>
                  </a:duotone>
                  <a:extLst>
                    <a:ext uri="{28A0092B-C50C-407E-A947-70E740481C1C}">
                      <a14:useLocalDpi xmlns:a14="http://schemas.microsoft.com/office/drawing/2010/main" val="0"/>
                    </a:ext>
                  </a:extLst>
                </a:blip>
                <a:srcRect l="50159" t="-848" r="-340" b="848"/>
                <a:stretch/>
              </p:blipFill>
              <p:spPr>
                <a:xfrm>
                  <a:off x="6235277" y="-65314"/>
                  <a:ext cx="6134248" cy="6858000"/>
                </a:xfrm>
                <a:prstGeom prst="rect">
                  <a:avLst/>
                </a:prstGeom>
              </p:spPr>
            </p:pic>
            <p:pic>
              <p:nvPicPr>
                <p:cNvPr id="34" name="Picture 33" descr="A tree with green leaves">
                  <a:extLst>
                    <a:ext uri="{FF2B5EF4-FFF2-40B4-BE49-F238E27FC236}">
                      <a16:creationId xmlns:a16="http://schemas.microsoft.com/office/drawing/2014/main" id="{33A7FEAD-9A12-C72D-DEBC-8BFCDCDBA7E2}"/>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6462" r="90718"/>
                          </a14:imgEffect>
                          <a14:imgEffect>
                            <a14:artisticPhotocopy/>
                          </a14:imgEffect>
                          <a14:imgEffect>
                            <a14:colorTemperature colorTemp="4700"/>
                          </a14:imgEffect>
                        </a14:imgLayer>
                      </a14:imgProps>
                    </a:ext>
                    <a:ext uri="{28A0092B-C50C-407E-A947-70E740481C1C}">
                      <a14:useLocalDpi xmlns:a14="http://schemas.microsoft.com/office/drawing/2010/main" val="0"/>
                    </a:ext>
                  </a:extLst>
                </a:blip>
                <a:srcRect l="7180" t="-2360" r="-702" b="1"/>
                <a:stretch/>
              </p:blipFill>
              <p:spPr>
                <a:xfrm>
                  <a:off x="4502324" y="-65314"/>
                  <a:ext cx="4195507" cy="4140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5" name="TextBox 34">
                  <a:extLst>
                    <a:ext uri="{FF2B5EF4-FFF2-40B4-BE49-F238E27FC236}">
                      <a16:creationId xmlns:a16="http://schemas.microsoft.com/office/drawing/2014/main" id="{777B9489-96E5-B7CE-7950-43B61EBCA4E8}"/>
                    </a:ext>
                  </a:extLst>
                </p:cNvPr>
                <p:cNvSpPr txBox="1"/>
                <p:nvPr/>
              </p:nvSpPr>
              <p:spPr>
                <a:xfrm>
                  <a:off x="7369629" y="944110"/>
                  <a:ext cx="4822371" cy="3447098"/>
                </a:xfrm>
                <a:prstGeom prst="rect">
                  <a:avLst/>
                </a:prstGeom>
                <a:solidFill>
                  <a:schemeClr val="bg1">
                    <a:lumMod val="75000"/>
                  </a:schemeClr>
                </a:solidFill>
              </p:spPr>
              <p:txBody>
                <a:bodyPr wrap="square" rtlCol="0">
                  <a:spAutoFit/>
                </a:bodyPr>
                <a:lstStyle/>
                <a:p>
                  <a:r>
                    <a:rPr lang="en-US" sz="5400" b="1" dirty="0"/>
                    <a:t>Death without God</a:t>
                  </a:r>
                </a:p>
                <a:p>
                  <a:pPr marL="914400" lvl="1" indent="-457200">
                    <a:buFont typeface="Wingdings" panose="05000000000000000000" pitchFamily="2" charset="2"/>
                    <a:buChar char="§"/>
                  </a:pPr>
                  <a:r>
                    <a:rPr lang="en-US" sz="3200" b="1" dirty="0"/>
                    <a:t>Selfish</a:t>
                  </a:r>
                </a:p>
                <a:p>
                  <a:pPr marL="914400" lvl="1" indent="-457200">
                    <a:buFont typeface="Wingdings" panose="05000000000000000000" pitchFamily="2" charset="2"/>
                    <a:buChar char="§"/>
                  </a:pPr>
                  <a:r>
                    <a:rPr lang="en-US" sz="3200" b="1" dirty="0"/>
                    <a:t>Sinful</a:t>
                  </a:r>
                </a:p>
                <a:p>
                  <a:pPr marL="914400" lvl="1" indent="-457200">
                    <a:buFont typeface="Wingdings" panose="05000000000000000000" pitchFamily="2" charset="2"/>
                    <a:buChar char="§"/>
                  </a:pPr>
                  <a:r>
                    <a:rPr lang="en-US" sz="3200" b="1" dirty="0"/>
                    <a:t>Slaves to World</a:t>
                  </a:r>
                </a:p>
                <a:p>
                  <a:endParaRPr lang="en-CA" sz="1400" b="1" dirty="0"/>
                </a:p>
              </p:txBody>
            </p:sp>
          </p:grpSp>
          <p:pic>
            <p:nvPicPr>
              <p:cNvPr id="19" name="Picture 18">
                <a:extLst>
                  <a:ext uri="{FF2B5EF4-FFF2-40B4-BE49-F238E27FC236}">
                    <a16:creationId xmlns:a16="http://schemas.microsoft.com/office/drawing/2014/main" id="{340FBCAD-4935-12B1-3BF6-E097D5B7B2EC}"/>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73291" y="2657207"/>
                <a:ext cx="588210" cy="878264"/>
              </a:xfrm>
              <a:prstGeom prst="rect">
                <a:avLst/>
              </a:prstGeom>
            </p:spPr>
          </p:pic>
        </p:grpSp>
        <p:sp>
          <p:nvSpPr>
            <p:cNvPr id="26" name="TextBox 25">
              <a:extLst>
                <a:ext uri="{FF2B5EF4-FFF2-40B4-BE49-F238E27FC236}">
                  <a16:creationId xmlns:a16="http://schemas.microsoft.com/office/drawing/2014/main" id="{816BD308-1921-1DEA-D10E-44A5AFCA8466}"/>
                </a:ext>
              </a:extLst>
            </p:cNvPr>
            <p:cNvSpPr txBox="1"/>
            <p:nvPr/>
          </p:nvSpPr>
          <p:spPr>
            <a:xfrm>
              <a:off x="469475" y="4409194"/>
              <a:ext cx="9729250" cy="2308324"/>
            </a:xfrm>
            <a:prstGeom prst="rect">
              <a:avLst/>
            </a:prstGeom>
            <a:solidFill>
              <a:schemeClr val="accent2">
                <a:lumMod val="20000"/>
                <a:lumOff val="80000"/>
              </a:schemeClr>
            </a:solidFill>
          </p:spPr>
          <p:txBody>
            <a:bodyPr wrap="square" rtlCol="0">
              <a:spAutoFit/>
            </a:bodyPr>
            <a:lstStyle/>
            <a:p>
              <a:r>
                <a:rPr lang="en-US" sz="2400" b="0" i="0" dirty="0">
                  <a:solidFill>
                    <a:srgbClr val="000000"/>
                  </a:solidFill>
                  <a:effectLst/>
                </a:rPr>
                <a:t>Therefore, just as sin came into the world through one man, and </a:t>
              </a:r>
              <a:r>
                <a:rPr lang="en-US" sz="2400" b="1" i="0" dirty="0">
                  <a:solidFill>
                    <a:srgbClr val="000000"/>
                  </a:solidFill>
                  <a:effectLst/>
                </a:rPr>
                <a:t>death</a:t>
              </a:r>
              <a:r>
                <a:rPr lang="en-US" sz="2400" b="0" i="0" dirty="0">
                  <a:solidFill>
                    <a:srgbClr val="000000"/>
                  </a:solidFill>
                  <a:effectLst/>
                </a:rPr>
                <a:t> through sin, and so </a:t>
              </a:r>
              <a:r>
                <a:rPr lang="en-US" sz="2400" b="1" i="0" dirty="0">
                  <a:solidFill>
                    <a:srgbClr val="000000"/>
                  </a:solidFill>
                  <a:effectLst/>
                </a:rPr>
                <a:t>death</a:t>
              </a:r>
              <a:r>
                <a:rPr lang="en-US" sz="2400" b="0" i="0" dirty="0">
                  <a:solidFill>
                    <a:srgbClr val="000000"/>
                  </a:solidFill>
                  <a:effectLst/>
                </a:rPr>
                <a:t> spread to all men because all sinned (</a:t>
              </a:r>
              <a:r>
                <a:rPr lang="en-US" sz="2400" b="1" i="0" dirty="0">
                  <a:solidFill>
                    <a:srgbClr val="000000"/>
                  </a:solidFill>
                  <a:effectLst/>
                </a:rPr>
                <a:t>Romans 5:12</a:t>
              </a:r>
              <a:r>
                <a:rPr lang="en-US" sz="2400" b="0" i="0" dirty="0">
                  <a:solidFill>
                    <a:srgbClr val="000000"/>
                  </a:solidFill>
                  <a:effectLst/>
                </a:rPr>
                <a:t>).  </a:t>
              </a:r>
            </a:p>
            <a:p>
              <a:r>
                <a:rPr lang="en-US" sz="2400" b="0" i="0" dirty="0">
                  <a:solidFill>
                    <a:srgbClr val="000000"/>
                  </a:solidFill>
                  <a:effectLst/>
                </a:rPr>
                <a:t>the people dwelling in </a:t>
              </a:r>
              <a:r>
                <a:rPr lang="en-US" sz="2400" b="1" i="0" dirty="0">
                  <a:solidFill>
                    <a:srgbClr val="000000"/>
                  </a:solidFill>
                  <a:effectLst/>
                </a:rPr>
                <a:t>darkness</a:t>
              </a:r>
              <a:r>
                <a:rPr lang="en-US" sz="2400" b="0" i="0" dirty="0">
                  <a:solidFill>
                    <a:srgbClr val="000000"/>
                  </a:solidFill>
                  <a:effectLst/>
                </a:rPr>
                <a:t> have seen a great light, and for those dwelling in the region and </a:t>
              </a:r>
              <a:r>
                <a:rPr lang="en-US" sz="2400" b="1" i="0" dirty="0">
                  <a:solidFill>
                    <a:srgbClr val="000000"/>
                  </a:solidFill>
                  <a:effectLst/>
                </a:rPr>
                <a:t>shadow of death</a:t>
              </a:r>
              <a:r>
                <a:rPr lang="en-US" sz="2400" b="0" i="0" dirty="0">
                  <a:solidFill>
                    <a:srgbClr val="000000"/>
                  </a:solidFill>
                  <a:effectLst/>
                </a:rPr>
                <a:t>, on them a light has dawned.” (</a:t>
              </a:r>
              <a:r>
                <a:rPr lang="en-US" sz="2400" b="1" i="0" dirty="0">
                  <a:solidFill>
                    <a:srgbClr val="000000"/>
                  </a:solidFill>
                  <a:effectLst/>
                </a:rPr>
                <a:t>Matthew 4:16</a:t>
              </a:r>
              <a:r>
                <a:rPr lang="en-US" sz="2400" b="0" i="0" dirty="0">
                  <a:solidFill>
                    <a:srgbClr val="000000"/>
                  </a:solidFill>
                  <a:effectLst/>
                </a:rPr>
                <a:t>).  </a:t>
              </a:r>
              <a:endParaRPr lang="en-CA" sz="2400" b="1" dirty="0"/>
            </a:p>
          </p:txBody>
        </p:sp>
      </p:grpSp>
    </p:spTree>
    <p:extLst>
      <p:ext uri="{BB962C8B-B14F-4D97-AF65-F5344CB8AC3E}">
        <p14:creationId xmlns:p14="http://schemas.microsoft.com/office/powerpoint/2010/main" val="31975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1521C4-010E-947F-C9A4-51FBEF304F06}"/>
              </a:ext>
            </a:extLst>
          </p:cNvPr>
          <p:cNvGrpSpPr/>
          <p:nvPr/>
        </p:nvGrpSpPr>
        <p:grpSpPr>
          <a:xfrm>
            <a:off x="1197211" y="2258562"/>
            <a:ext cx="9728718" cy="3154710"/>
            <a:chOff x="1366113" y="2817686"/>
            <a:chExt cx="9728718" cy="3154710"/>
          </a:xfrm>
        </p:grpSpPr>
        <p:sp>
          <p:nvSpPr>
            <p:cNvPr id="2" name="TextBox 1">
              <a:extLst>
                <a:ext uri="{FF2B5EF4-FFF2-40B4-BE49-F238E27FC236}">
                  <a16:creationId xmlns:a16="http://schemas.microsoft.com/office/drawing/2014/main" id="{962A4B3B-FFEC-10ED-73F1-64C484578AA0}"/>
                </a:ext>
              </a:extLst>
            </p:cNvPr>
            <p:cNvSpPr txBox="1"/>
            <p:nvPr/>
          </p:nvSpPr>
          <p:spPr>
            <a:xfrm>
              <a:off x="1366113" y="2817686"/>
              <a:ext cx="9728718" cy="3154710"/>
            </a:xfrm>
            <a:prstGeom prst="rect">
              <a:avLst/>
            </a:prstGeom>
            <a:noFill/>
          </p:spPr>
          <p:txBody>
            <a:bodyPr wrap="square" rtlCol="0">
              <a:spAutoFit/>
            </a:bodyPr>
            <a:lstStyle/>
            <a:p>
              <a:r>
                <a:rPr lang="en-US" sz="19900" b="1" dirty="0">
                  <a:latin typeface="Arial Black" panose="020B0A04020102020204" pitchFamily="34" charset="0"/>
                </a:rPr>
                <a:t>Selfish</a:t>
              </a:r>
              <a:endParaRPr lang="en-CA" sz="19900" b="1" dirty="0">
                <a:latin typeface="Arial Black" panose="020B0A04020102020204" pitchFamily="34" charset="0"/>
              </a:endParaRPr>
            </a:p>
          </p:txBody>
        </p:sp>
        <p:sp>
          <p:nvSpPr>
            <p:cNvPr id="3" name="TextBox 2">
              <a:extLst>
                <a:ext uri="{FF2B5EF4-FFF2-40B4-BE49-F238E27FC236}">
                  <a16:creationId xmlns:a16="http://schemas.microsoft.com/office/drawing/2014/main" id="{2986D1EF-2603-3B65-A6C4-F3EC9BB16A7E}"/>
                </a:ext>
              </a:extLst>
            </p:cNvPr>
            <p:cNvSpPr txBox="1"/>
            <p:nvPr/>
          </p:nvSpPr>
          <p:spPr>
            <a:xfrm>
              <a:off x="1845084" y="4466038"/>
              <a:ext cx="8770775" cy="584775"/>
            </a:xfrm>
            <a:prstGeom prst="rect">
              <a:avLst/>
            </a:prstGeom>
            <a:solidFill>
              <a:schemeClr val="accent2">
                <a:lumMod val="40000"/>
                <a:lumOff val="60000"/>
              </a:schemeClr>
            </a:solidFill>
          </p:spPr>
          <p:txBody>
            <a:bodyPr wrap="square" rtlCol="0">
              <a:spAutoFit/>
            </a:bodyPr>
            <a:lstStyle/>
            <a:p>
              <a:r>
                <a:rPr lang="en-US" sz="3200" dirty="0">
                  <a:latin typeface="+mj-lt"/>
                </a:rPr>
                <a:t>I don’t trust and won’t listen to anybody but my Self.</a:t>
              </a:r>
              <a:endParaRPr lang="en-CA" sz="3200" dirty="0">
                <a:latin typeface="+mj-lt"/>
              </a:endParaRPr>
            </a:p>
          </p:txBody>
        </p:sp>
      </p:grpSp>
      <p:sp>
        <p:nvSpPr>
          <p:cNvPr id="6" name="TextBox 5">
            <a:extLst>
              <a:ext uri="{FF2B5EF4-FFF2-40B4-BE49-F238E27FC236}">
                <a16:creationId xmlns:a16="http://schemas.microsoft.com/office/drawing/2014/main" id="{679C7797-5803-EFED-6F5C-E559F353EE8D}"/>
              </a:ext>
            </a:extLst>
          </p:cNvPr>
          <p:cNvSpPr txBox="1"/>
          <p:nvPr/>
        </p:nvSpPr>
        <p:spPr>
          <a:xfrm>
            <a:off x="248162" y="547095"/>
            <a:ext cx="11461491" cy="5509200"/>
          </a:xfrm>
          <a:prstGeom prst="rect">
            <a:avLst/>
          </a:prstGeom>
          <a:solidFill>
            <a:schemeClr val="accent2">
              <a:lumMod val="20000"/>
              <a:lumOff val="80000"/>
            </a:schemeClr>
          </a:solidFill>
        </p:spPr>
        <p:txBody>
          <a:bodyPr wrap="square" rtlCol="0">
            <a:spAutoFit/>
          </a:bodyPr>
          <a:lstStyle/>
          <a:p>
            <a:r>
              <a:rPr lang="en-US" sz="3200" u="sng" dirty="0"/>
              <a:t>Q.  How does selfishness affect relationship with God and others?</a:t>
            </a:r>
            <a:endParaRPr lang="en-CA" sz="3600" u="sng" dirty="0"/>
          </a:p>
          <a:p>
            <a:pPr algn="l"/>
            <a:r>
              <a:rPr lang="en-US" sz="3200" b="1" dirty="0">
                <a:solidFill>
                  <a:srgbClr val="000000"/>
                </a:solidFill>
                <a:latin typeface="system-ui"/>
              </a:rPr>
              <a:t>Romans 1:21:</a:t>
            </a:r>
            <a:r>
              <a:rPr lang="en-US" sz="3200" b="1" i="0" dirty="0">
                <a:solidFill>
                  <a:srgbClr val="000000"/>
                </a:solidFill>
                <a:effectLst/>
                <a:latin typeface="system-ui"/>
              </a:rPr>
              <a:t> </a:t>
            </a:r>
            <a:r>
              <a:rPr lang="en-US" sz="3200" b="0" i="0" dirty="0">
                <a:solidFill>
                  <a:srgbClr val="000000"/>
                </a:solidFill>
                <a:effectLst/>
                <a:latin typeface="system-ui"/>
              </a:rPr>
              <a:t> For although they knew God, they did not honor him as God or give thanks to him, but they became futile in their thinking, and their foolish hearts were darkened. </a:t>
            </a:r>
            <a:r>
              <a:rPr lang="en-US" sz="3200" b="1" i="0" baseline="30000" dirty="0">
                <a:solidFill>
                  <a:srgbClr val="000000"/>
                </a:solidFill>
                <a:effectLst/>
                <a:latin typeface="system-ui"/>
              </a:rPr>
              <a:t>22 </a:t>
            </a:r>
            <a:r>
              <a:rPr lang="en-US" sz="3200" b="0" i="0" dirty="0">
                <a:solidFill>
                  <a:srgbClr val="000000"/>
                </a:solidFill>
                <a:effectLst/>
                <a:latin typeface="system-ui"/>
              </a:rPr>
              <a:t>Claiming to be wise, they became fools, </a:t>
            </a:r>
            <a:r>
              <a:rPr lang="en-US" sz="3200" b="1" i="0" baseline="30000" dirty="0">
                <a:solidFill>
                  <a:srgbClr val="000000"/>
                </a:solidFill>
                <a:effectLst/>
                <a:latin typeface="system-ui"/>
              </a:rPr>
              <a:t>23 </a:t>
            </a:r>
            <a:r>
              <a:rPr lang="en-US" sz="3200" b="0" i="0" dirty="0">
                <a:solidFill>
                  <a:srgbClr val="000000"/>
                </a:solidFill>
                <a:effectLst/>
                <a:latin typeface="system-ui"/>
              </a:rPr>
              <a:t>and exchanged the glory of the immortal God for images resembling mortal man and birds and animals and creeping things. </a:t>
            </a:r>
            <a:r>
              <a:rPr lang="en-US" sz="3200" b="1" i="0" baseline="30000" dirty="0">
                <a:solidFill>
                  <a:srgbClr val="000000"/>
                </a:solidFill>
                <a:effectLst/>
                <a:latin typeface="system-ui"/>
              </a:rPr>
              <a:t>24 </a:t>
            </a:r>
            <a:r>
              <a:rPr lang="en-US" sz="3200" b="0" i="0" dirty="0">
                <a:solidFill>
                  <a:srgbClr val="000000"/>
                </a:solidFill>
                <a:effectLst/>
                <a:latin typeface="system-ui"/>
              </a:rPr>
              <a:t>Therefore God gave them up in the lusts of their hearts to impurity, to the dishonoring of their bodies among themselves, </a:t>
            </a:r>
            <a:r>
              <a:rPr lang="en-US" sz="3200" b="1" i="0" baseline="30000" dirty="0">
                <a:solidFill>
                  <a:srgbClr val="000000"/>
                </a:solidFill>
                <a:effectLst/>
                <a:latin typeface="system-ui"/>
              </a:rPr>
              <a:t>25 </a:t>
            </a:r>
            <a:r>
              <a:rPr lang="en-US" sz="3200" b="0" i="0" dirty="0">
                <a:solidFill>
                  <a:srgbClr val="000000"/>
                </a:solidFill>
                <a:effectLst/>
                <a:latin typeface="system-ui"/>
              </a:rPr>
              <a:t>because they exchanged the truth about God for a lie and worshiped and served the creature rather than the Creator, who is blessed forever! Amen.</a:t>
            </a:r>
          </a:p>
        </p:txBody>
      </p:sp>
      <p:grpSp>
        <p:nvGrpSpPr>
          <p:cNvPr id="9" name="Group 8">
            <a:extLst>
              <a:ext uri="{FF2B5EF4-FFF2-40B4-BE49-F238E27FC236}">
                <a16:creationId xmlns:a16="http://schemas.microsoft.com/office/drawing/2014/main" id="{043A643C-FA43-5F02-0142-C3D5E5BB0B6E}"/>
              </a:ext>
            </a:extLst>
          </p:cNvPr>
          <p:cNvGrpSpPr/>
          <p:nvPr/>
        </p:nvGrpSpPr>
        <p:grpSpPr>
          <a:xfrm>
            <a:off x="1266071" y="1643807"/>
            <a:ext cx="9728718" cy="3154710"/>
            <a:chOff x="1086036" y="2118428"/>
            <a:chExt cx="9728718" cy="3154710"/>
          </a:xfrm>
        </p:grpSpPr>
        <p:sp>
          <p:nvSpPr>
            <p:cNvPr id="4" name="TextBox 3">
              <a:extLst>
                <a:ext uri="{FF2B5EF4-FFF2-40B4-BE49-F238E27FC236}">
                  <a16:creationId xmlns:a16="http://schemas.microsoft.com/office/drawing/2014/main" id="{B0D6B942-71AA-51D5-8E32-6991C0704FDB}"/>
                </a:ext>
              </a:extLst>
            </p:cNvPr>
            <p:cNvSpPr txBox="1"/>
            <p:nvPr/>
          </p:nvSpPr>
          <p:spPr>
            <a:xfrm>
              <a:off x="1086036" y="2118428"/>
              <a:ext cx="9728718" cy="3154710"/>
            </a:xfrm>
            <a:prstGeom prst="rect">
              <a:avLst/>
            </a:prstGeom>
            <a:solidFill>
              <a:schemeClr val="accent6"/>
            </a:solidFill>
          </p:spPr>
          <p:txBody>
            <a:bodyPr wrap="square" rtlCol="0">
              <a:spAutoFit/>
            </a:bodyPr>
            <a:lstStyle/>
            <a:p>
              <a:pPr algn="ctr"/>
              <a:r>
                <a:rPr lang="en-US" sz="19900" b="1" dirty="0">
                  <a:latin typeface="Arial Black" panose="020B0A04020102020204" pitchFamily="34" charset="0"/>
                </a:rPr>
                <a:t>Faith</a:t>
              </a:r>
              <a:endParaRPr lang="en-CA" sz="19900" b="1" dirty="0">
                <a:latin typeface="Arial Black" panose="020B0A04020102020204" pitchFamily="34" charset="0"/>
              </a:endParaRPr>
            </a:p>
          </p:txBody>
        </p:sp>
        <p:sp>
          <p:nvSpPr>
            <p:cNvPr id="5" name="TextBox 4">
              <a:extLst>
                <a:ext uri="{FF2B5EF4-FFF2-40B4-BE49-F238E27FC236}">
                  <a16:creationId xmlns:a16="http://schemas.microsoft.com/office/drawing/2014/main" id="{F377F964-42C8-D431-B906-97E0F34BD4AB}"/>
                </a:ext>
              </a:extLst>
            </p:cNvPr>
            <p:cNvSpPr txBox="1"/>
            <p:nvPr/>
          </p:nvSpPr>
          <p:spPr>
            <a:xfrm>
              <a:off x="1325522" y="4277860"/>
              <a:ext cx="9249746" cy="584775"/>
            </a:xfrm>
            <a:prstGeom prst="rect">
              <a:avLst/>
            </a:prstGeom>
            <a:solidFill>
              <a:schemeClr val="accent2">
                <a:lumMod val="40000"/>
                <a:lumOff val="60000"/>
              </a:schemeClr>
            </a:solidFill>
          </p:spPr>
          <p:txBody>
            <a:bodyPr wrap="square" rtlCol="0">
              <a:spAutoFit/>
            </a:bodyPr>
            <a:lstStyle/>
            <a:p>
              <a:r>
                <a:rPr lang="en-US" sz="3200" dirty="0">
                  <a:latin typeface="+mj-lt"/>
                </a:rPr>
                <a:t>God sends you Jesus Christ as the Lord you can trust!</a:t>
              </a:r>
              <a:endParaRPr lang="en-CA" sz="3200" dirty="0">
                <a:latin typeface="+mj-lt"/>
              </a:endParaRPr>
            </a:p>
          </p:txBody>
        </p:sp>
      </p:grpSp>
    </p:spTree>
    <p:extLst>
      <p:ext uri="{BB962C8B-B14F-4D97-AF65-F5344CB8AC3E}">
        <p14:creationId xmlns:p14="http://schemas.microsoft.com/office/powerpoint/2010/main" val="33839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1380212-0464-7952-4853-344235F01E09}"/>
              </a:ext>
            </a:extLst>
          </p:cNvPr>
          <p:cNvGrpSpPr/>
          <p:nvPr/>
        </p:nvGrpSpPr>
        <p:grpSpPr>
          <a:xfrm>
            <a:off x="3576693" y="434119"/>
            <a:ext cx="3502089" cy="6114662"/>
            <a:chOff x="3408784" y="447869"/>
            <a:chExt cx="3502089" cy="6114662"/>
          </a:xfrm>
        </p:grpSpPr>
        <p:sp>
          <p:nvSpPr>
            <p:cNvPr id="2" name="Arrow: Down 1">
              <a:extLst>
                <a:ext uri="{FF2B5EF4-FFF2-40B4-BE49-F238E27FC236}">
                  <a16:creationId xmlns:a16="http://schemas.microsoft.com/office/drawing/2014/main" id="{DBB07069-5F3F-29F8-9FD0-1D9DDF000D3E}"/>
                </a:ext>
              </a:extLst>
            </p:cNvPr>
            <p:cNvSpPr/>
            <p:nvPr/>
          </p:nvSpPr>
          <p:spPr>
            <a:xfrm>
              <a:off x="5561045" y="447869"/>
              <a:ext cx="1349828" cy="6114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2095D971-1ECF-0569-090A-ED14BA8F833C}"/>
                </a:ext>
              </a:extLst>
            </p:cNvPr>
            <p:cNvSpPr txBox="1"/>
            <p:nvPr/>
          </p:nvSpPr>
          <p:spPr>
            <a:xfrm>
              <a:off x="3408784" y="4929304"/>
              <a:ext cx="2687216" cy="1446550"/>
            </a:xfrm>
            <a:prstGeom prst="rect">
              <a:avLst/>
            </a:prstGeom>
            <a:noFill/>
          </p:spPr>
          <p:txBody>
            <a:bodyPr wrap="square" rtlCol="0">
              <a:spAutoFit/>
            </a:bodyPr>
            <a:lstStyle/>
            <a:p>
              <a:r>
                <a:rPr lang="en-US" sz="3200" b="1" dirty="0"/>
                <a:t>Jesus</a:t>
              </a:r>
              <a:r>
                <a:rPr lang="en-US" sz="3200" dirty="0"/>
                <a:t>: Brings</a:t>
              </a:r>
              <a:br>
                <a:rPr lang="en-US" sz="3200" dirty="0"/>
              </a:br>
              <a:r>
                <a:rPr lang="en-US" sz="3200" dirty="0"/>
                <a:t>God Near in</a:t>
              </a:r>
            </a:p>
            <a:p>
              <a:r>
                <a:rPr lang="en-US" sz="2400" b="1" spc="390" dirty="0"/>
                <a:t>Relationship</a:t>
              </a:r>
              <a:endParaRPr lang="en-CA" sz="2400" b="1" spc="390" dirty="0"/>
            </a:p>
          </p:txBody>
        </p:sp>
      </p:grpSp>
      <p:grpSp>
        <p:nvGrpSpPr>
          <p:cNvPr id="11" name="Group 10">
            <a:extLst>
              <a:ext uri="{FF2B5EF4-FFF2-40B4-BE49-F238E27FC236}">
                <a16:creationId xmlns:a16="http://schemas.microsoft.com/office/drawing/2014/main" id="{5ED2D629-0629-EB4A-F6D1-DBD6E038638F}"/>
              </a:ext>
            </a:extLst>
          </p:cNvPr>
          <p:cNvGrpSpPr/>
          <p:nvPr/>
        </p:nvGrpSpPr>
        <p:grpSpPr>
          <a:xfrm>
            <a:off x="5744768" y="0"/>
            <a:ext cx="4770831" cy="6114661"/>
            <a:chOff x="5542382" y="0"/>
            <a:chExt cx="4770831" cy="6114661"/>
          </a:xfrm>
        </p:grpSpPr>
        <p:sp>
          <p:nvSpPr>
            <p:cNvPr id="4" name="TextBox 3">
              <a:extLst>
                <a:ext uri="{FF2B5EF4-FFF2-40B4-BE49-F238E27FC236}">
                  <a16:creationId xmlns:a16="http://schemas.microsoft.com/office/drawing/2014/main" id="{943109F7-C312-F555-AF51-1AA17B3F7761}"/>
                </a:ext>
              </a:extLst>
            </p:cNvPr>
            <p:cNvSpPr txBox="1"/>
            <p:nvPr/>
          </p:nvSpPr>
          <p:spPr>
            <a:xfrm>
              <a:off x="7001070" y="43543"/>
              <a:ext cx="3312143" cy="1938992"/>
            </a:xfrm>
            <a:prstGeom prst="rect">
              <a:avLst/>
            </a:prstGeom>
            <a:noFill/>
          </p:spPr>
          <p:txBody>
            <a:bodyPr wrap="square" rtlCol="0">
              <a:spAutoFit/>
            </a:bodyPr>
            <a:lstStyle/>
            <a:p>
              <a:r>
                <a:rPr lang="en-US" sz="3200" b="1" dirty="0"/>
                <a:t>Son of God</a:t>
              </a:r>
              <a:r>
                <a:rPr lang="en-US" sz="3200" dirty="0"/>
                <a:t>: Welcomes home</a:t>
              </a:r>
              <a:br>
                <a:rPr lang="en-US" sz="3200" dirty="0"/>
              </a:br>
              <a:r>
                <a:rPr lang="en-US" sz="3200" dirty="0"/>
                <a:t>Family God</a:t>
              </a:r>
            </a:p>
            <a:p>
              <a:r>
                <a:rPr lang="en-US" sz="2400" b="1" spc="390" dirty="0"/>
                <a:t>Reuniting</a:t>
              </a:r>
              <a:endParaRPr lang="en-CA" sz="2400" b="1" spc="390" dirty="0"/>
            </a:p>
          </p:txBody>
        </p:sp>
        <p:sp>
          <p:nvSpPr>
            <p:cNvPr id="5" name="Arrow: Up 4">
              <a:extLst>
                <a:ext uri="{FF2B5EF4-FFF2-40B4-BE49-F238E27FC236}">
                  <a16:creationId xmlns:a16="http://schemas.microsoft.com/office/drawing/2014/main" id="{EB7D0FA7-E23F-2CA2-5D31-68F0399F09A9}"/>
                </a:ext>
              </a:extLst>
            </p:cNvPr>
            <p:cNvSpPr/>
            <p:nvPr/>
          </p:nvSpPr>
          <p:spPr>
            <a:xfrm>
              <a:off x="5542382" y="0"/>
              <a:ext cx="1387151" cy="61146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oup 11">
            <a:extLst>
              <a:ext uri="{FF2B5EF4-FFF2-40B4-BE49-F238E27FC236}">
                <a16:creationId xmlns:a16="http://schemas.microsoft.com/office/drawing/2014/main" id="{DEB366D8-4BF1-FA97-C3E3-076B298097C0}"/>
              </a:ext>
            </a:extLst>
          </p:cNvPr>
          <p:cNvGrpSpPr/>
          <p:nvPr/>
        </p:nvGrpSpPr>
        <p:grpSpPr>
          <a:xfrm>
            <a:off x="2483108" y="1852638"/>
            <a:ext cx="7492484" cy="2978599"/>
            <a:chOff x="2349758" y="1782072"/>
            <a:chExt cx="7492484" cy="2978599"/>
          </a:xfrm>
        </p:grpSpPr>
        <p:sp>
          <p:nvSpPr>
            <p:cNvPr id="6" name="Arrow: Left-Right 5">
              <a:extLst>
                <a:ext uri="{FF2B5EF4-FFF2-40B4-BE49-F238E27FC236}">
                  <a16:creationId xmlns:a16="http://schemas.microsoft.com/office/drawing/2014/main" id="{513DADC8-7254-38DD-22CC-EA20264DFDD8}"/>
                </a:ext>
              </a:extLst>
            </p:cNvPr>
            <p:cNvSpPr/>
            <p:nvPr/>
          </p:nvSpPr>
          <p:spPr>
            <a:xfrm>
              <a:off x="3502089" y="1782072"/>
              <a:ext cx="5467739" cy="11258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A6CFF081-F946-C805-1229-81889C1D4B60}"/>
                </a:ext>
              </a:extLst>
            </p:cNvPr>
            <p:cNvSpPr txBox="1"/>
            <p:nvPr/>
          </p:nvSpPr>
          <p:spPr>
            <a:xfrm>
              <a:off x="2349758" y="2821679"/>
              <a:ext cx="2995126" cy="1938992"/>
            </a:xfrm>
            <a:prstGeom prst="rect">
              <a:avLst/>
            </a:prstGeom>
            <a:noFill/>
          </p:spPr>
          <p:txBody>
            <a:bodyPr wrap="square" rtlCol="0">
              <a:spAutoFit/>
            </a:bodyPr>
            <a:lstStyle/>
            <a:p>
              <a:r>
                <a:rPr lang="en-US" sz="3200" b="1" dirty="0"/>
                <a:t>Christ</a:t>
              </a:r>
              <a:r>
                <a:rPr lang="en-US" sz="3200" dirty="0"/>
                <a:t>: Removes Sins to make us House/Kingdom </a:t>
              </a:r>
            </a:p>
            <a:p>
              <a:r>
                <a:rPr lang="en-US" sz="2400" b="1" spc="390" dirty="0"/>
                <a:t>Redemption</a:t>
              </a:r>
              <a:endParaRPr lang="en-CA" sz="2400" b="1" spc="390" dirty="0"/>
            </a:p>
          </p:txBody>
        </p:sp>
        <p:sp>
          <p:nvSpPr>
            <p:cNvPr id="8" name="TextBox 7">
              <a:extLst>
                <a:ext uri="{FF2B5EF4-FFF2-40B4-BE49-F238E27FC236}">
                  <a16:creationId xmlns:a16="http://schemas.microsoft.com/office/drawing/2014/main" id="{2169CDCF-77B9-9EFF-D2BE-1817A0ED01CB}"/>
                </a:ext>
              </a:extLst>
            </p:cNvPr>
            <p:cNvSpPr txBox="1"/>
            <p:nvPr/>
          </p:nvSpPr>
          <p:spPr>
            <a:xfrm>
              <a:off x="6847116" y="2929812"/>
              <a:ext cx="2995126" cy="1446550"/>
            </a:xfrm>
            <a:prstGeom prst="rect">
              <a:avLst/>
            </a:prstGeom>
            <a:noFill/>
          </p:spPr>
          <p:txBody>
            <a:bodyPr wrap="square" rtlCol="0">
              <a:spAutoFit/>
            </a:bodyPr>
            <a:lstStyle/>
            <a:p>
              <a:r>
                <a:rPr lang="en-US" sz="3200" b="1" dirty="0"/>
                <a:t>Lord</a:t>
              </a:r>
              <a:r>
                <a:rPr lang="en-US" sz="3200" dirty="0"/>
                <a:t>: Rules over All for our good</a:t>
              </a:r>
            </a:p>
            <a:p>
              <a:r>
                <a:rPr lang="en-US" sz="2400" b="1" spc="390" dirty="0"/>
                <a:t>Protective Rule</a:t>
              </a:r>
              <a:endParaRPr lang="en-CA" sz="2400" b="1" spc="390" dirty="0"/>
            </a:p>
          </p:txBody>
        </p:sp>
      </p:grpSp>
      <p:sp>
        <p:nvSpPr>
          <p:cNvPr id="9" name="TextBox 8">
            <a:extLst>
              <a:ext uri="{FF2B5EF4-FFF2-40B4-BE49-F238E27FC236}">
                <a16:creationId xmlns:a16="http://schemas.microsoft.com/office/drawing/2014/main" id="{D63F96DB-8CFD-4CEF-06D3-D589784433A4}"/>
              </a:ext>
            </a:extLst>
          </p:cNvPr>
          <p:cNvSpPr txBox="1"/>
          <p:nvPr/>
        </p:nvSpPr>
        <p:spPr>
          <a:xfrm>
            <a:off x="475693" y="116250"/>
            <a:ext cx="11925300" cy="6432530"/>
          </a:xfrm>
          <a:prstGeom prst="rect">
            <a:avLst/>
          </a:prstGeom>
          <a:solidFill>
            <a:schemeClr val="accent2">
              <a:lumMod val="20000"/>
              <a:lumOff val="80000"/>
            </a:schemeClr>
          </a:solidFill>
        </p:spPr>
        <p:txBody>
          <a:bodyPr wrap="square" rtlCol="0">
            <a:spAutoFit/>
          </a:bodyPr>
          <a:lstStyle/>
          <a:p>
            <a:pPr algn="l"/>
            <a:r>
              <a:rPr lang="en-US" sz="2800" b="1" u="sng" dirty="0">
                <a:solidFill>
                  <a:srgbClr val="000000"/>
                </a:solidFill>
                <a:latin typeface="system-ui"/>
              </a:rPr>
              <a:t>Faith: you can trust Jesus Christ as your good and powerful Lord to save you.</a:t>
            </a:r>
            <a:endParaRPr lang="en-US" sz="3200" b="1" i="0" u="sng" dirty="0">
              <a:solidFill>
                <a:srgbClr val="000000"/>
              </a:solidFill>
              <a:effectLst/>
              <a:latin typeface="system-ui"/>
            </a:endParaRPr>
          </a:p>
          <a:p>
            <a:pPr algn="l"/>
            <a:r>
              <a:rPr lang="en-US" sz="3200" b="1" i="0" dirty="0">
                <a:solidFill>
                  <a:srgbClr val="000000"/>
                </a:solidFill>
                <a:effectLst/>
                <a:latin typeface="system-ui"/>
              </a:rPr>
              <a:t>Mark 1:1. </a:t>
            </a:r>
            <a:r>
              <a:rPr lang="en-US" sz="3200" b="0" i="0" dirty="0">
                <a:solidFill>
                  <a:srgbClr val="000000"/>
                </a:solidFill>
                <a:effectLst/>
                <a:latin typeface="system-ui"/>
              </a:rPr>
              <a:t>The beginning of the gospel of </a:t>
            </a:r>
            <a:r>
              <a:rPr lang="en-US" sz="3200" b="1" i="0" dirty="0">
                <a:solidFill>
                  <a:srgbClr val="000000"/>
                </a:solidFill>
                <a:effectLst/>
                <a:latin typeface="system-ui"/>
              </a:rPr>
              <a:t>Jesus</a:t>
            </a:r>
            <a:r>
              <a:rPr lang="en-US" sz="3200" b="0" i="0" dirty="0">
                <a:solidFill>
                  <a:srgbClr val="000000"/>
                </a:solidFill>
                <a:effectLst/>
                <a:latin typeface="system-ui"/>
              </a:rPr>
              <a:t> </a:t>
            </a:r>
            <a:r>
              <a:rPr lang="en-US" sz="3200" b="1" i="0" dirty="0">
                <a:solidFill>
                  <a:srgbClr val="000000"/>
                </a:solidFill>
                <a:effectLst/>
                <a:latin typeface="system-ui"/>
              </a:rPr>
              <a:t>Christ</a:t>
            </a:r>
            <a:r>
              <a:rPr lang="en-US" sz="3200" b="0" i="0" dirty="0">
                <a:solidFill>
                  <a:srgbClr val="000000"/>
                </a:solidFill>
                <a:effectLst/>
                <a:latin typeface="system-ui"/>
              </a:rPr>
              <a:t>, </a:t>
            </a:r>
            <a:r>
              <a:rPr lang="en-US" sz="3200" b="1" i="0" dirty="0">
                <a:solidFill>
                  <a:srgbClr val="000000"/>
                </a:solidFill>
                <a:effectLst/>
                <a:latin typeface="system-ui"/>
              </a:rPr>
              <a:t>the Son of</a:t>
            </a:r>
            <a:r>
              <a:rPr lang="en-US" sz="3200" b="0" i="0" dirty="0">
                <a:solidFill>
                  <a:srgbClr val="000000"/>
                </a:solidFill>
                <a:effectLst/>
                <a:latin typeface="system-ui"/>
              </a:rPr>
              <a:t> </a:t>
            </a:r>
            <a:r>
              <a:rPr lang="en-US" sz="3200" b="1" i="0" dirty="0">
                <a:solidFill>
                  <a:srgbClr val="000000"/>
                </a:solidFill>
                <a:effectLst/>
                <a:latin typeface="system-ui"/>
              </a:rPr>
              <a:t>God</a:t>
            </a:r>
            <a:r>
              <a:rPr lang="en-US" sz="3200" b="0" i="0" dirty="0">
                <a:solidFill>
                  <a:srgbClr val="000000"/>
                </a:solidFill>
                <a:effectLst/>
                <a:latin typeface="system-ui"/>
              </a:rPr>
              <a:t>.</a:t>
            </a:r>
            <a:r>
              <a:rPr lang="en-US" sz="3200" b="1" i="0" baseline="30000" dirty="0">
                <a:solidFill>
                  <a:srgbClr val="000000"/>
                </a:solidFill>
                <a:effectLst/>
                <a:latin typeface="system-ui"/>
              </a:rPr>
              <a:t>2 </a:t>
            </a:r>
            <a:r>
              <a:rPr lang="en-US" sz="3200" b="0" i="0" dirty="0">
                <a:solidFill>
                  <a:srgbClr val="000000"/>
                </a:solidFill>
                <a:effectLst/>
                <a:latin typeface="system-ui"/>
              </a:rPr>
              <a:t>As it is written in Isaiah the </a:t>
            </a:r>
            <a:r>
              <a:rPr lang="en-US" sz="3200" b="0" i="0" dirty="0" err="1">
                <a:solidFill>
                  <a:srgbClr val="000000"/>
                </a:solidFill>
                <a:effectLst/>
                <a:latin typeface="system-ui"/>
              </a:rPr>
              <a:t>prophet,“Behold</a:t>
            </a:r>
            <a:r>
              <a:rPr lang="en-US" sz="3200" b="0" i="0" dirty="0">
                <a:solidFill>
                  <a:srgbClr val="000000"/>
                </a:solidFill>
                <a:effectLst/>
                <a:latin typeface="system-ui"/>
              </a:rPr>
              <a:t>, I send my messenger before your face, who will prepare your way, </a:t>
            </a:r>
            <a:r>
              <a:rPr lang="en-US" sz="3200" b="1" i="0" baseline="30000" dirty="0">
                <a:solidFill>
                  <a:srgbClr val="000000"/>
                </a:solidFill>
                <a:effectLst/>
                <a:latin typeface="system-ui"/>
              </a:rPr>
              <a:t>3 </a:t>
            </a:r>
            <a:r>
              <a:rPr lang="en-US" sz="3200" b="0" i="0" dirty="0">
                <a:solidFill>
                  <a:srgbClr val="000000"/>
                </a:solidFill>
                <a:effectLst/>
                <a:latin typeface="system-ui"/>
              </a:rPr>
              <a:t>the voice of one crying in the wilderness: ‘Prepare the way of the </a:t>
            </a:r>
            <a:r>
              <a:rPr lang="en-US" sz="3200" b="1" i="0" dirty="0">
                <a:solidFill>
                  <a:srgbClr val="000000"/>
                </a:solidFill>
                <a:effectLst/>
                <a:latin typeface="system-ui"/>
              </a:rPr>
              <a:t>Lord</a:t>
            </a:r>
            <a:r>
              <a:rPr lang="en-US" sz="3200" b="0" i="0" dirty="0">
                <a:solidFill>
                  <a:srgbClr val="000000"/>
                </a:solidFill>
                <a:effectLst/>
                <a:latin typeface="system-ui"/>
              </a:rPr>
              <a:t>,</a:t>
            </a:r>
            <a:r>
              <a:rPr lang="en-US" sz="3200" dirty="0">
                <a:solidFill>
                  <a:srgbClr val="000000"/>
                </a:solidFill>
                <a:latin typeface="system-ui"/>
              </a:rPr>
              <a:t> </a:t>
            </a:r>
            <a:r>
              <a:rPr lang="en-US" sz="3200" b="0" i="0" dirty="0">
                <a:solidFill>
                  <a:srgbClr val="000000"/>
                </a:solidFill>
                <a:effectLst/>
                <a:latin typeface="system-ui"/>
              </a:rPr>
              <a:t>make his paths straight,’”</a:t>
            </a:r>
          </a:p>
          <a:p>
            <a:pPr algn="l"/>
            <a:r>
              <a:rPr lang="en-US" sz="3200" b="1" i="0" dirty="0">
                <a:solidFill>
                  <a:srgbClr val="000000"/>
                </a:solidFill>
                <a:effectLst/>
                <a:latin typeface="system-ui"/>
              </a:rPr>
              <a:t>Hebrews 1:1. </a:t>
            </a:r>
            <a:r>
              <a:rPr lang="en-US" sz="3200" b="0" i="0" dirty="0">
                <a:solidFill>
                  <a:srgbClr val="000000"/>
                </a:solidFill>
                <a:effectLst/>
                <a:latin typeface="system-ui"/>
              </a:rPr>
              <a:t>Long ago, at many times and in many ways, God spoke to our fathers by the prophets, </a:t>
            </a:r>
            <a:r>
              <a:rPr lang="en-US" sz="3200" b="1" i="0" baseline="30000" dirty="0">
                <a:solidFill>
                  <a:srgbClr val="000000"/>
                </a:solidFill>
                <a:effectLst/>
                <a:latin typeface="system-ui"/>
              </a:rPr>
              <a:t>2 </a:t>
            </a:r>
            <a:r>
              <a:rPr lang="en-US" sz="3200" b="0" i="0" dirty="0">
                <a:solidFill>
                  <a:srgbClr val="000000"/>
                </a:solidFill>
                <a:effectLst/>
                <a:latin typeface="system-ui"/>
              </a:rPr>
              <a:t>but in these last days he has spoken to us by </a:t>
            </a:r>
            <a:r>
              <a:rPr lang="en-US" sz="3200" b="1" i="0" dirty="0">
                <a:solidFill>
                  <a:srgbClr val="000000"/>
                </a:solidFill>
                <a:effectLst/>
                <a:latin typeface="system-ui"/>
              </a:rPr>
              <a:t>his Son</a:t>
            </a:r>
            <a:r>
              <a:rPr lang="en-US" sz="3200" b="0" i="0" dirty="0">
                <a:solidFill>
                  <a:srgbClr val="000000"/>
                </a:solidFill>
                <a:effectLst/>
                <a:latin typeface="system-ui"/>
              </a:rPr>
              <a:t>, whom he appointed the </a:t>
            </a:r>
            <a:r>
              <a:rPr lang="en-US" sz="3200" b="1" i="0" dirty="0">
                <a:solidFill>
                  <a:srgbClr val="000000"/>
                </a:solidFill>
                <a:effectLst/>
                <a:latin typeface="system-ui"/>
              </a:rPr>
              <a:t>heir</a:t>
            </a:r>
            <a:r>
              <a:rPr lang="en-US" sz="3200" b="0" i="0" dirty="0">
                <a:solidFill>
                  <a:srgbClr val="000000"/>
                </a:solidFill>
                <a:effectLst/>
                <a:latin typeface="system-ui"/>
              </a:rPr>
              <a:t> of all things, through whom also he </a:t>
            </a:r>
            <a:r>
              <a:rPr lang="en-US" sz="3200" b="1" i="0" dirty="0">
                <a:solidFill>
                  <a:srgbClr val="000000"/>
                </a:solidFill>
                <a:effectLst/>
                <a:latin typeface="system-ui"/>
              </a:rPr>
              <a:t>created</a:t>
            </a:r>
            <a:r>
              <a:rPr lang="en-US" sz="3200" b="0" i="0" dirty="0">
                <a:solidFill>
                  <a:srgbClr val="000000"/>
                </a:solidFill>
                <a:effectLst/>
                <a:latin typeface="system-ui"/>
              </a:rPr>
              <a:t> the world. </a:t>
            </a:r>
            <a:r>
              <a:rPr lang="en-US" sz="3200" b="1" i="0" baseline="30000" dirty="0">
                <a:solidFill>
                  <a:srgbClr val="000000"/>
                </a:solidFill>
                <a:effectLst/>
                <a:latin typeface="system-ui"/>
              </a:rPr>
              <a:t>3 </a:t>
            </a:r>
            <a:r>
              <a:rPr lang="en-US" sz="3200" b="0" i="0" dirty="0">
                <a:solidFill>
                  <a:srgbClr val="000000"/>
                </a:solidFill>
                <a:effectLst/>
                <a:latin typeface="system-ui"/>
              </a:rPr>
              <a:t>He is the </a:t>
            </a:r>
            <a:r>
              <a:rPr lang="en-US" sz="3200" b="1" i="0" dirty="0">
                <a:solidFill>
                  <a:srgbClr val="000000"/>
                </a:solidFill>
                <a:effectLst/>
                <a:latin typeface="system-ui"/>
              </a:rPr>
              <a:t>radiance</a:t>
            </a:r>
            <a:r>
              <a:rPr lang="en-US" sz="3200" b="0" i="0" dirty="0">
                <a:solidFill>
                  <a:srgbClr val="000000"/>
                </a:solidFill>
                <a:effectLst/>
                <a:latin typeface="system-ui"/>
              </a:rPr>
              <a:t> of the glory of God and the exact imprint of his </a:t>
            </a:r>
            <a:r>
              <a:rPr lang="en-US" sz="3200" b="1" i="0" dirty="0">
                <a:solidFill>
                  <a:srgbClr val="000000"/>
                </a:solidFill>
                <a:effectLst/>
                <a:latin typeface="system-ui"/>
              </a:rPr>
              <a:t>nature</a:t>
            </a:r>
            <a:r>
              <a:rPr lang="en-US" sz="3200" b="0" i="0" dirty="0">
                <a:solidFill>
                  <a:srgbClr val="000000"/>
                </a:solidFill>
                <a:effectLst/>
                <a:latin typeface="system-ui"/>
              </a:rPr>
              <a:t>, and he upholds the universe by the </a:t>
            </a:r>
            <a:r>
              <a:rPr lang="en-US" sz="3200" b="1" i="0" dirty="0">
                <a:solidFill>
                  <a:srgbClr val="000000"/>
                </a:solidFill>
                <a:effectLst/>
                <a:latin typeface="system-ui"/>
              </a:rPr>
              <a:t>word of his power</a:t>
            </a:r>
            <a:r>
              <a:rPr lang="en-US" sz="3200" b="0" i="0" dirty="0">
                <a:solidFill>
                  <a:srgbClr val="000000"/>
                </a:solidFill>
                <a:effectLst/>
                <a:latin typeface="system-ui"/>
              </a:rPr>
              <a:t>. After making </a:t>
            </a:r>
            <a:r>
              <a:rPr lang="en-US" sz="3200" b="1" i="0" dirty="0">
                <a:solidFill>
                  <a:srgbClr val="000000"/>
                </a:solidFill>
                <a:effectLst/>
                <a:latin typeface="system-ui"/>
              </a:rPr>
              <a:t>purification</a:t>
            </a:r>
            <a:r>
              <a:rPr lang="en-US" sz="3200" b="0" i="0" dirty="0">
                <a:solidFill>
                  <a:srgbClr val="000000"/>
                </a:solidFill>
                <a:effectLst/>
                <a:latin typeface="system-ui"/>
              </a:rPr>
              <a:t> for sins, he sat down at the right hand of the Majesty on high,</a:t>
            </a:r>
            <a:endParaRPr lang="en-US" sz="3200" dirty="0">
              <a:solidFill>
                <a:srgbClr val="000000"/>
              </a:solidFill>
              <a:latin typeface="system-ui"/>
            </a:endParaRPr>
          </a:p>
        </p:txBody>
      </p:sp>
    </p:spTree>
    <p:extLst>
      <p:ext uri="{BB962C8B-B14F-4D97-AF65-F5344CB8AC3E}">
        <p14:creationId xmlns:p14="http://schemas.microsoft.com/office/powerpoint/2010/main" val="9225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2BAA-78EC-6B99-DEC2-920E1AD24EFB}"/>
              </a:ext>
            </a:extLst>
          </p:cNvPr>
          <p:cNvSpPr>
            <a:spLocks noGrp="1"/>
          </p:cNvSpPr>
          <p:nvPr>
            <p:ph type="title"/>
          </p:nvPr>
        </p:nvSpPr>
        <p:spPr>
          <a:xfrm>
            <a:off x="126741" y="551737"/>
            <a:ext cx="11760460" cy="1325563"/>
          </a:xfrm>
        </p:spPr>
        <p:txBody>
          <a:bodyPr>
            <a:noAutofit/>
          </a:bodyPr>
          <a:lstStyle/>
          <a:p>
            <a:pPr marL="571500" indent="-571500">
              <a:buFont typeface="Wingdings" panose="05000000000000000000" pitchFamily="2" charset="2"/>
              <a:buChar char="q"/>
            </a:pPr>
            <a:r>
              <a:rPr lang="en-US" sz="4000" b="1" dirty="0">
                <a:latin typeface="+mn-lt"/>
              </a:rPr>
              <a:t>Faith:</a:t>
            </a:r>
            <a:r>
              <a:rPr lang="en-US" sz="4000" dirty="0">
                <a:latin typeface="+mn-lt"/>
              </a:rPr>
              <a:t> Will you humble your Self to Trust Jesus Christ as Lord?</a:t>
            </a:r>
            <a:endParaRPr lang="en-CA" sz="4000" dirty="0">
              <a:latin typeface="+mn-lt"/>
            </a:endParaRPr>
          </a:p>
        </p:txBody>
      </p:sp>
      <p:sp>
        <p:nvSpPr>
          <p:cNvPr id="3" name="TextBox 2">
            <a:extLst>
              <a:ext uri="{FF2B5EF4-FFF2-40B4-BE49-F238E27FC236}">
                <a16:creationId xmlns:a16="http://schemas.microsoft.com/office/drawing/2014/main" id="{BB559D24-4AD3-1B3B-46E0-131AEA6C802F}"/>
              </a:ext>
            </a:extLst>
          </p:cNvPr>
          <p:cNvSpPr txBox="1"/>
          <p:nvPr/>
        </p:nvSpPr>
        <p:spPr>
          <a:xfrm>
            <a:off x="845974" y="1955390"/>
            <a:ext cx="10705324" cy="707886"/>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Jesus</a:t>
            </a:r>
            <a:r>
              <a:rPr lang="en-US" sz="4000" dirty="0"/>
              <a:t> gives you a saving relationship (Mt. 1:26)</a:t>
            </a:r>
            <a:endParaRPr lang="en-CA" sz="4000" dirty="0"/>
          </a:p>
        </p:txBody>
      </p:sp>
      <p:sp>
        <p:nvSpPr>
          <p:cNvPr id="4" name="TextBox 3">
            <a:extLst>
              <a:ext uri="{FF2B5EF4-FFF2-40B4-BE49-F238E27FC236}">
                <a16:creationId xmlns:a16="http://schemas.microsoft.com/office/drawing/2014/main" id="{7F0F516B-45FD-CCBA-B7B9-5C989A7A74A7}"/>
              </a:ext>
            </a:extLst>
          </p:cNvPr>
          <p:cNvSpPr txBox="1"/>
          <p:nvPr/>
        </p:nvSpPr>
        <p:spPr>
          <a:xfrm>
            <a:off x="793102" y="3714491"/>
            <a:ext cx="10705324" cy="1323439"/>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Christ</a:t>
            </a:r>
            <a:r>
              <a:rPr lang="en-US" sz="4000" dirty="0"/>
              <a:t> redeems you from sin for God’s Household and Kingdom (2 Sam. 7:12-16) </a:t>
            </a:r>
            <a:endParaRPr lang="en-CA" sz="4000" dirty="0"/>
          </a:p>
        </p:txBody>
      </p:sp>
      <p:sp>
        <p:nvSpPr>
          <p:cNvPr id="5" name="TextBox 4">
            <a:extLst>
              <a:ext uri="{FF2B5EF4-FFF2-40B4-BE49-F238E27FC236}">
                <a16:creationId xmlns:a16="http://schemas.microsoft.com/office/drawing/2014/main" id="{FC004A08-0DDA-7BE6-B060-C8197A12EB36}"/>
              </a:ext>
            </a:extLst>
          </p:cNvPr>
          <p:cNvSpPr txBox="1"/>
          <p:nvPr/>
        </p:nvSpPr>
        <p:spPr>
          <a:xfrm>
            <a:off x="793102" y="4907557"/>
            <a:ext cx="10705324" cy="1323439"/>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The Son of God</a:t>
            </a:r>
            <a:r>
              <a:rPr lang="en-US" sz="4000" dirty="0"/>
              <a:t> gives you the right to become sons and heirs in God’s Family (Jn. 1:12-13).</a:t>
            </a:r>
            <a:endParaRPr lang="en-CA" sz="4000" dirty="0"/>
          </a:p>
        </p:txBody>
      </p:sp>
      <p:sp>
        <p:nvSpPr>
          <p:cNvPr id="6" name="TextBox 5">
            <a:extLst>
              <a:ext uri="{FF2B5EF4-FFF2-40B4-BE49-F238E27FC236}">
                <a16:creationId xmlns:a16="http://schemas.microsoft.com/office/drawing/2014/main" id="{69BA92A6-2C39-2E42-44AA-CF9A46AD8847}"/>
              </a:ext>
            </a:extLst>
          </p:cNvPr>
          <p:cNvSpPr txBox="1"/>
          <p:nvPr/>
        </p:nvSpPr>
        <p:spPr>
          <a:xfrm>
            <a:off x="793102" y="2912094"/>
            <a:ext cx="10705324" cy="707886"/>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The Lord </a:t>
            </a:r>
            <a:r>
              <a:rPr lang="en-US" sz="4000" dirty="0"/>
              <a:t>leads and protects you (Mk. 1:3).  </a:t>
            </a:r>
            <a:endParaRPr lang="en-CA" sz="4000" dirty="0"/>
          </a:p>
        </p:txBody>
      </p:sp>
    </p:spTree>
    <p:extLst>
      <p:ext uri="{BB962C8B-B14F-4D97-AF65-F5344CB8AC3E}">
        <p14:creationId xmlns:p14="http://schemas.microsoft.com/office/powerpoint/2010/main" val="252503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2A4B3B-FFEC-10ED-73F1-64C484578AA0}"/>
              </a:ext>
            </a:extLst>
          </p:cNvPr>
          <p:cNvSpPr txBox="1"/>
          <p:nvPr/>
        </p:nvSpPr>
        <p:spPr>
          <a:xfrm>
            <a:off x="2202024" y="2034074"/>
            <a:ext cx="8913846" cy="3154710"/>
          </a:xfrm>
          <a:prstGeom prst="rect">
            <a:avLst/>
          </a:prstGeom>
          <a:noFill/>
        </p:spPr>
        <p:txBody>
          <a:bodyPr wrap="square" rtlCol="0">
            <a:spAutoFit/>
          </a:bodyPr>
          <a:lstStyle/>
          <a:p>
            <a:r>
              <a:rPr lang="en-US" sz="19900" b="1" dirty="0">
                <a:latin typeface="Arial Black" panose="020B0A04020102020204" pitchFamily="34" charset="0"/>
              </a:rPr>
              <a:t>Sinful</a:t>
            </a:r>
            <a:endParaRPr lang="en-CA" sz="19900" b="1" dirty="0">
              <a:latin typeface="Arial Black" panose="020B0A04020102020204" pitchFamily="34" charset="0"/>
            </a:endParaRPr>
          </a:p>
        </p:txBody>
      </p:sp>
      <p:sp>
        <p:nvSpPr>
          <p:cNvPr id="3" name="TextBox 2">
            <a:extLst>
              <a:ext uri="{FF2B5EF4-FFF2-40B4-BE49-F238E27FC236}">
                <a16:creationId xmlns:a16="http://schemas.microsoft.com/office/drawing/2014/main" id="{2986D1EF-2603-3B65-A6C4-F3EC9BB16A7E}"/>
              </a:ext>
            </a:extLst>
          </p:cNvPr>
          <p:cNvSpPr txBox="1"/>
          <p:nvPr/>
        </p:nvSpPr>
        <p:spPr>
          <a:xfrm>
            <a:off x="1704393" y="3751286"/>
            <a:ext cx="9411477" cy="584775"/>
          </a:xfrm>
          <a:prstGeom prst="rect">
            <a:avLst/>
          </a:prstGeom>
          <a:solidFill>
            <a:srgbClr val="FFFF00"/>
          </a:solidFill>
        </p:spPr>
        <p:txBody>
          <a:bodyPr wrap="square" rtlCol="0">
            <a:spAutoFit/>
          </a:bodyPr>
          <a:lstStyle/>
          <a:p>
            <a:r>
              <a:rPr lang="en-US" sz="3200" dirty="0">
                <a:latin typeface="+mj-lt"/>
              </a:rPr>
              <a:t>I do whatever I want whenever I want to be satisfied.</a:t>
            </a:r>
            <a:endParaRPr lang="en-CA" sz="3200" dirty="0">
              <a:latin typeface="+mj-lt"/>
            </a:endParaRPr>
          </a:p>
        </p:txBody>
      </p:sp>
      <p:sp>
        <p:nvSpPr>
          <p:cNvPr id="6" name="TextBox 5">
            <a:extLst>
              <a:ext uri="{FF2B5EF4-FFF2-40B4-BE49-F238E27FC236}">
                <a16:creationId xmlns:a16="http://schemas.microsoft.com/office/drawing/2014/main" id="{04F14BB3-4EE1-3DBF-285F-006E9EAAE63B}"/>
              </a:ext>
            </a:extLst>
          </p:cNvPr>
          <p:cNvSpPr txBox="1"/>
          <p:nvPr/>
        </p:nvSpPr>
        <p:spPr>
          <a:xfrm>
            <a:off x="318601" y="102143"/>
            <a:ext cx="11461491" cy="6432530"/>
          </a:xfrm>
          <a:prstGeom prst="rect">
            <a:avLst/>
          </a:prstGeom>
          <a:solidFill>
            <a:schemeClr val="accent2">
              <a:lumMod val="20000"/>
              <a:lumOff val="80000"/>
            </a:schemeClr>
          </a:solidFill>
        </p:spPr>
        <p:txBody>
          <a:bodyPr wrap="square" rtlCol="0">
            <a:spAutoFit/>
          </a:bodyPr>
          <a:lstStyle/>
          <a:p>
            <a:r>
              <a:rPr lang="en-US" sz="3200" u="sng" dirty="0"/>
              <a:t>Q. Why are we unable to stop sinning?  </a:t>
            </a:r>
            <a:endParaRPr lang="en-CA" sz="3600" u="sng" dirty="0"/>
          </a:p>
          <a:p>
            <a:pPr algn="l"/>
            <a:r>
              <a:rPr lang="en-US" sz="3200" b="1" dirty="0">
                <a:solidFill>
                  <a:srgbClr val="000000"/>
                </a:solidFill>
                <a:latin typeface="system-ui"/>
              </a:rPr>
              <a:t>Romans 7:14:</a:t>
            </a:r>
            <a:r>
              <a:rPr lang="en-US" sz="3200" b="1" i="0" dirty="0">
                <a:solidFill>
                  <a:srgbClr val="000000"/>
                </a:solidFill>
                <a:effectLst/>
                <a:latin typeface="system-ui"/>
              </a:rPr>
              <a:t> </a:t>
            </a:r>
            <a:r>
              <a:rPr lang="en-US" sz="3200" b="0" i="0" dirty="0">
                <a:solidFill>
                  <a:srgbClr val="000000"/>
                </a:solidFill>
                <a:effectLst/>
                <a:latin typeface="system-ui"/>
              </a:rPr>
              <a:t> For we know that the law is spiritual, but I am of the flesh, sold under sin. </a:t>
            </a:r>
            <a:r>
              <a:rPr lang="en-US" sz="3200" b="1" i="0" baseline="30000" dirty="0">
                <a:solidFill>
                  <a:srgbClr val="000000"/>
                </a:solidFill>
                <a:effectLst/>
                <a:latin typeface="system-ui"/>
              </a:rPr>
              <a:t>15 </a:t>
            </a:r>
            <a:r>
              <a:rPr lang="en-US" sz="3200" b="0" i="0" dirty="0">
                <a:solidFill>
                  <a:srgbClr val="000000"/>
                </a:solidFill>
                <a:effectLst/>
                <a:latin typeface="system-ui"/>
              </a:rPr>
              <a:t>For I do not understand my own actions. For I do not do what I want, but I do the very thing I hate. </a:t>
            </a:r>
          </a:p>
          <a:p>
            <a:pPr algn="l"/>
            <a:r>
              <a:rPr lang="en-US" sz="3200" b="1" dirty="0">
                <a:solidFill>
                  <a:srgbClr val="000000"/>
                </a:solidFill>
                <a:latin typeface="system-ui"/>
              </a:rPr>
              <a:t>Romans 8:5</a:t>
            </a:r>
            <a:r>
              <a:rPr lang="en-US" sz="3200" dirty="0">
                <a:solidFill>
                  <a:srgbClr val="000000"/>
                </a:solidFill>
                <a:latin typeface="system-ui"/>
              </a:rPr>
              <a:t>. </a:t>
            </a:r>
            <a:r>
              <a:rPr lang="en-US" sz="3200" b="0" i="0" dirty="0">
                <a:solidFill>
                  <a:srgbClr val="000000"/>
                </a:solidFill>
                <a:effectLst/>
                <a:latin typeface="system-ui"/>
              </a:rPr>
              <a:t>For those who live according to the flesh set their minds on the things of the flesh, but those who live according to the Spirit set their minds on the things of the Spirit. </a:t>
            </a:r>
            <a:r>
              <a:rPr lang="en-US" sz="3200" b="1" i="0" baseline="30000" dirty="0">
                <a:solidFill>
                  <a:srgbClr val="000000"/>
                </a:solidFill>
                <a:effectLst/>
                <a:latin typeface="system-ui"/>
              </a:rPr>
              <a:t>6 </a:t>
            </a:r>
            <a:r>
              <a:rPr lang="en-US" sz="3200" b="0" i="0" dirty="0">
                <a:solidFill>
                  <a:srgbClr val="000000"/>
                </a:solidFill>
                <a:effectLst/>
                <a:latin typeface="system-ui"/>
              </a:rPr>
              <a:t>For to set the mind on the flesh is death, but to set the mind on the Spirit is life and peace. </a:t>
            </a:r>
            <a:r>
              <a:rPr lang="en-US" sz="3200" b="1" i="0" baseline="30000" dirty="0">
                <a:solidFill>
                  <a:srgbClr val="000000"/>
                </a:solidFill>
                <a:effectLst/>
                <a:latin typeface="system-ui"/>
              </a:rPr>
              <a:t>7 </a:t>
            </a:r>
            <a:r>
              <a:rPr lang="en-US" sz="3200" b="0" i="0" dirty="0">
                <a:solidFill>
                  <a:srgbClr val="000000"/>
                </a:solidFill>
                <a:effectLst/>
                <a:latin typeface="system-ui"/>
              </a:rPr>
              <a:t>For the mind that is set on the flesh is hostile to God, for it does not submit to God's law; indeed, it cannot. </a:t>
            </a:r>
            <a:r>
              <a:rPr lang="en-US" sz="3200" b="1" i="0" baseline="30000" dirty="0">
                <a:solidFill>
                  <a:srgbClr val="000000"/>
                </a:solidFill>
                <a:effectLst/>
                <a:latin typeface="system-ui"/>
              </a:rPr>
              <a:t>8 </a:t>
            </a:r>
            <a:r>
              <a:rPr lang="en-US" sz="3200" b="0" i="0" dirty="0">
                <a:solidFill>
                  <a:srgbClr val="000000"/>
                </a:solidFill>
                <a:effectLst/>
                <a:latin typeface="system-ui"/>
              </a:rPr>
              <a:t>Those who are in the flesh cannot please God. </a:t>
            </a:r>
          </a:p>
          <a:p>
            <a:pPr algn="l"/>
            <a:r>
              <a:rPr lang="en-US" sz="3200" b="1" i="0" baseline="30000" dirty="0">
                <a:solidFill>
                  <a:srgbClr val="000000"/>
                </a:solidFill>
                <a:effectLst/>
                <a:latin typeface="system-ui"/>
              </a:rPr>
              <a:t>13 </a:t>
            </a:r>
            <a:r>
              <a:rPr lang="en-US" sz="3200" b="0" i="0" dirty="0">
                <a:solidFill>
                  <a:srgbClr val="000000"/>
                </a:solidFill>
                <a:effectLst/>
                <a:latin typeface="system-ui"/>
              </a:rPr>
              <a:t>For if you live according to the flesh you will die, but if by the Spirit you put to death the deeds of the body, you will live. </a:t>
            </a:r>
          </a:p>
        </p:txBody>
      </p:sp>
      <p:grpSp>
        <p:nvGrpSpPr>
          <p:cNvPr id="8" name="Group 7">
            <a:extLst>
              <a:ext uri="{FF2B5EF4-FFF2-40B4-BE49-F238E27FC236}">
                <a16:creationId xmlns:a16="http://schemas.microsoft.com/office/drawing/2014/main" id="{6C97AEA8-89EF-CF37-DC05-7C41FD1F9E69}"/>
              </a:ext>
            </a:extLst>
          </p:cNvPr>
          <p:cNvGrpSpPr/>
          <p:nvPr/>
        </p:nvGrpSpPr>
        <p:grpSpPr>
          <a:xfrm>
            <a:off x="1545772" y="2373007"/>
            <a:ext cx="9728718" cy="2215991"/>
            <a:chOff x="1645463" y="2321004"/>
            <a:chExt cx="9728718" cy="2215991"/>
          </a:xfrm>
        </p:grpSpPr>
        <p:sp>
          <p:nvSpPr>
            <p:cNvPr id="4" name="TextBox 3">
              <a:extLst>
                <a:ext uri="{FF2B5EF4-FFF2-40B4-BE49-F238E27FC236}">
                  <a16:creationId xmlns:a16="http://schemas.microsoft.com/office/drawing/2014/main" id="{01A2A9EF-3659-B6D0-0068-F42AB32E8D3D}"/>
                </a:ext>
              </a:extLst>
            </p:cNvPr>
            <p:cNvSpPr txBox="1"/>
            <p:nvPr/>
          </p:nvSpPr>
          <p:spPr>
            <a:xfrm>
              <a:off x="1645463" y="2321004"/>
              <a:ext cx="9728718" cy="2215991"/>
            </a:xfrm>
            <a:prstGeom prst="rect">
              <a:avLst/>
            </a:prstGeom>
            <a:solidFill>
              <a:schemeClr val="accent6"/>
            </a:solidFill>
          </p:spPr>
          <p:txBody>
            <a:bodyPr wrap="square" rtlCol="0">
              <a:spAutoFit/>
            </a:bodyPr>
            <a:lstStyle/>
            <a:p>
              <a:pPr algn="ctr"/>
              <a:r>
                <a:rPr lang="en-US" sz="13800" b="1" dirty="0">
                  <a:latin typeface="Arial Black" panose="020B0A04020102020204" pitchFamily="34" charset="0"/>
                </a:rPr>
                <a:t>New Life</a:t>
              </a:r>
              <a:endParaRPr lang="en-CA" sz="13800" b="1" dirty="0">
                <a:latin typeface="Arial Black" panose="020B0A04020102020204" pitchFamily="34" charset="0"/>
              </a:endParaRPr>
            </a:p>
          </p:txBody>
        </p:sp>
        <p:sp>
          <p:nvSpPr>
            <p:cNvPr id="5" name="TextBox 4">
              <a:extLst>
                <a:ext uri="{FF2B5EF4-FFF2-40B4-BE49-F238E27FC236}">
                  <a16:creationId xmlns:a16="http://schemas.microsoft.com/office/drawing/2014/main" id="{5D3A9F3A-DE59-CC6A-9835-146606168C89}"/>
                </a:ext>
              </a:extLst>
            </p:cNvPr>
            <p:cNvSpPr txBox="1"/>
            <p:nvPr/>
          </p:nvSpPr>
          <p:spPr>
            <a:xfrm>
              <a:off x="1999862" y="3719622"/>
              <a:ext cx="8913846" cy="584775"/>
            </a:xfrm>
            <a:prstGeom prst="rect">
              <a:avLst/>
            </a:prstGeom>
            <a:solidFill>
              <a:schemeClr val="accent2">
                <a:lumMod val="40000"/>
                <a:lumOff val="60000"/>
              </a:schemeClr>
            </a:solidFill>
          </p:spPr>
          <p:txBody>
            <a:bodyPr wrap="square" rtlCol="0">
              <a:spAutoFit/>
            </a:bodyPr>
            <a:lstStyle/>
            <a:p>
              <a:r>
                <a:rPr lang="en-US" sz="3200" dirty="0">
                  <a:latin typeface="+mj-lt"/>
                </a:rPr>
                <a:t>God gives you satisfying rebirth by the Holy Spirit!</a:t>
              </a:r>
              <a:endParaRPr lang="en-CA" sz="3200" dirty="0">
                <a:latin typeface="+mj-lt"/>
              </a:endParaRPr>
            </a:p>
          </p:txBody>
        </p:sp>
      </p:grpSp>
    </p:spTree>
    <p:extLst>
      <p:ext uri="{BB962C8B-B14F-4D97-AF65-F5344CB8AC3E}">
        <p14:creationId xmlns:p14="http://schemas.microsoft.com/office/powerpoint/2010/main" val="33335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3109F7-C312-F555-AF51-1AA17B3F7761}"/>
              </a:ext>
            </a:extLst>
          </p:cNvPr>
          <p:cNvSpPr txBox="1"/>
          <p:nvPr/>
        </p:nvSpPr>
        <p:spPr>
          <a:xfrm>
            <a:off x="1424474" y="162302"/>
            <a:ext cx="2687216" cy="2431435"/>
          </a:xfrm>
          <a:prstGeom prst="rect">
            <a:avLst/>
          </a:prstGeom>
          <a:noFill/>
        </p:spPr>
        <p:txBody>
          <a:bodyPr wrap="square" rtlCol="0">
            <a:spAutoFit/>
          </a:bodyPr>
          <a:lstStyle/>
          <a:p>
            <a:r>
              <a:rPr lang="en-US" sz="3200" b="1" dirty="0"/>
              <a:t>Kingdom of Heaven</a:t>
            </a:r>
            <a:r>
              <a:rPr lang="en-US" sz="3200" dirty="0"/>
              <a:t>: </a:t>
            </a:r>
            <a:br>
              <a:rPr lang="en-US" sz="3200" dirty="0"/>
            </a:br>
            <a:r>
              <a:rPr lang="en-US" sz="3200" dirty="0"/>
              <a:t>Seek, Treasure God’s Kingdom</a:t>
            </a:r>
          </a:p>
          <a:p>
            <a:r>
              <a:rPr lang="en-US" sz="2400" b="1" spc="390" dirty="0" err="1"/>
              <a:t>ReFocus</a:t>
            </a:r>
            <a:endParaRPr lang="en-CA" sz="2400" b="1" spc="390" dirty="0"/>
          </a:p>
        </p:txBody>
      </p:sp>
      <p:grpSp>
        <p:nvGrpSpPr>
          <p:cNvPr id="9" name="Group 8">
            <a:extLst>
              <a:ext uri="{FF2B5EF4-FFF2-40B4-BE49-F238E27FC236}">
                <a16:creationId xmlns:a16="http://schemas.microsoft.com/office/drawing/2014/main" id="{5484387D-2EE5-D388-643F-789063951790}"/>
              </a:ext>
            </a:extLst>
          </p:cNvPr>
          <p:cNvGrpSpPr/>
          <p:nvPr/>
        </p:nvGrpSpPr>
        <p:grpSpPr>
          <a:xfrm>
            <a:off x="3520245" y="71027"/>
            <a:ext cx="3849124" cy="6530668"/>
            <a:chOff x="3408784" y="122607"/>
            <a:chExt cx="3849124" cy="6530668"/>
          </a:xfrm>
        </p:grpSpPr>
        <p:sp>
          <p:nvSpPr>
            <p:cNvPr id="3" name="TextBox 2">
              <a:extLst>
                <a:ext uri="{FF2B5EF4-FFF2-40B4-BE49-F238E27FC236}">
                  <a16:creationId xmlns:a16="http://schemas.microsoft.com/office/drawing/2014/main" id="{2095D971-1ECF-0569-090A-ED14BA8F833C}"/>
                </a:ext>
              </a:extLst>
            </p:cNvPr>
            <p:cNvSpPr txBox="1"/>
            <p:nvPr/>
          </p:nvSpPr>
          <p:spPr>
            <a:xfrm>
              <a:off x="3408784" y="4221840"/>
              <a:ext cx="2687216" cy="2431435"/>
            </a:xfrm>
            <a:prstGeom prst="rect">
              <a:avLst/>
            </a:prstGeom>
            <a:noFill/>
          </p:spPr>
          <p:txBody>
            <a:bodyPr wrap="square" rtlCol="0">
              <a:spAutoFit/>
            </a:bodyPr>
            <a:lstStyle/>
            <a:p>
              <a:r>
                <a:rPr lang="en-US" sz="3200" b="1" dirty="0"/>
                <a:t>Dark Kingdom of World</a:t>
              </a:r>
              <a:r>
                <a:rPr lang="en-US" sz="3200" dirty="0"/>
                <a:t>: Repent of Enslavement</a:t>
              </a:r>
            </a:p>
            <a:p>
              <a:r>
                <a:rPr lang="en-US" sz="2400" b="1" spc="390" dirty="0"/>
                <a:t>Renounce</a:t>
              </a:r>
              <a:endParaRPr lang="en-CA" sz="2400" b="1" spc="390" dirty="0"/>
            </a:p>
          </p:txBody>
        </p:sp>
        <p:sp>
          <p:nvSpPr>
            <p:cNvPr id="5" name="Arrow: Up 4">
              <a:extLst>
                <a:ext uri="{FF2B5EF4-FFF2-40B4-BE49-F238E27FC236}">
                  <a16:creationId xmlns:a16="http://schemas.microsoft.com/office/drawing/2014/main" id="{EB7D0FA7-E23F-2CA2-5D31-68F0399F09A9}"/>
                </a:ext>
              </a:extLst>
            </p:cNvPr>
            <p:cNvSpPr/>
            <p:nvPr/>
          </p:nvSpPr>
          <p:spPr>
            <a:xfrm>
              <a:off x="5870757" y="122607"/>
              <a:ext cx="1387151" cy="64878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FC708C9E-4446-B62D-B39F-6EEECF7FE209}"/>
              </a:ext>
            </a:extLst>
          </p:cNvPr>
          <p:cNvGrpSpPr/>
          <p:nvPr/>
        </p:nvGrpSpPr>
        <p:grpSpPr>
          <a:xfrm>
            <a:off x="675924" y="1783833"/>
            <a:ext cx="8818710" cy="2501939"/>
            <a:chOff x="325290" y="1803918"/>
            <a:chExt cx="8818710" cy="2501939"/>
          </a:xfrm>
        </p:grpSpPr>
        <p:sp>
          <p:nvSpPr>
            <p:cNvPr id="6" name="Arrow: Right 5">
              <a:extLst>
                <a:ext uri="{FF2B5EF4-FFF2-40B4-BE49-F238E27FC236}">
                  <a16:creationId xmlns:a16="http://schemas.microsoft.com/office/drawing/2014/main" id="{513DADC8-7254-38DD-22CC-EA20264DFDD8}"/>
                </a:ext>
              </a:extLst>
            </p:cNvPr>
            <p:cNvSpPr/>
            <p:nvPr/>
          </p:nvSpPr>
          <p:spPr>
            <a:xfrm>
              <a:off x="3676261" y="1803918"/>
              <a:ext cx="5467739" cy="1125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A6CFF081-F946-C805-1229-81889C1D4B60}"/>
                </a:ext>
              </a:extLst>
            </p:cNvPr>
            <p:cNvSpPr txBox="1"/>
            <p:nvPr/>
          </p:nvSpPr>
          <p:spPr>
            <a:xfrm>
              <a:off x="325290" y="2366865"/>
              <a:ext cx="3194955" cy="1938992"/>
            </a:xfrm>
            <a:prstGeom prst="rect">
              <a:avLst/>
            </a:prstGeom>
            <a:noFill/>
          </p:spPr>
          <p:txBody>
            <a:bodyPr wrap="square" rtlCol="0">
              <a:spAutoFit/>
            </a:bodyPr>
            <a:lstStyle/>
            <a:p>
              <a:r>
                <a:rPr lang="en-US" sz="3200" b="1" dirty="0"/>
                <a:t>Dead Flesh</a:t>
              </a:r>
              <a:r>
                <a:rPr lang="en-US" sz="3200" dirty="0"/>
                <a:t>: Reject as Wrong Sinful, Selfish Way</a:t>
              </a:r>
            </a:p>
            <a:p>
              <a:r>
                <a:rPr lang="en-US" sz="2400" b="1" spc="390" dirty="0"/>
                <a:t>Repent (Reject)</a:t>
              </a:r>
              <a:endParaRPr lang="en-CA" sz="2400" b="1" spc="390" dirty="0"/>
            </a:p>
          </p:txBody>
        </p:sp>
      </p:grpSp>
      <p:sp>
        <p:nvSpPr>
          <p:cNvPr id="8" name="TextBox 7">
            <a:extLst>
              <a:ext uri="{FF2B5EF4-FFF2-40B4-BE49-F238E27FC236}">
                <a16:creationId xmlns:a16="http://schemas.microsoft.com/office/drawing/2014/main" id="{2169CDCF-77B9-9EFF-D2BE-1817A0ED01CB}"/>
              </a:ext>
            </a:extLst>
          </p:cNvPr>
          <p:cNvSpPr txBox="1"/>
          <p:nvPr/>
        </p:nvSpPr>
        <p:spPr>
          <a:xfrm>
            <a:off x="8994712" y="2459504"/>
            <a:ext cx="2995126" cy="1938992"/>
          </a:xfrm>
          <a:prstGeom prst="rect">
            <a:avLst/>
          </a:prstGeom>
          <a:noFill/>
        </p:spPr>
        <p:txBody>
          <a:bodyPr wrap="square" rtlCol="0">
            <a:spAutoFit/>
          </a:bodyPr>
          <a:lstStyle/>
          <a:p>
            <a:r>
              <a:rPr lang="en-US" sz="3200" b="1" dirty="0"/>
              <a:t>Living Spirit</a:t>
            </a:r>
            <a:r>
              <a:rPr lang="en-US" sz="3200" dirty="0"/>
              <a:t>: Reborn into God’s Family </a:t>
            </a:r>
            <a:r>
              <a:rPr lang="en-US" sz="2400" b="1" spc="390" dirty="0"/>
              <a:t>Receive/ Walk</a:t>
            </a:r>
            <a:endParaRPr lang="en-CA" sz="2400" b="1" spc="390" dirty="0"/>
          </a:p>
        </p:txBody>
      </p:sp>
      <p:sp>
        <p:nvSpPr>
          <p:cNvPr id="2" name="TextBox 1">
            <a:extLst>
              <a:ext uri="{FF2B5EF4-FFF2-40B4-BE49-F238E27FC236}">
                <a16:creationId xmlns:a16="http://schemas.microsoft.com/office/drawing/2014/main" id="{608EE340-7C75-6C40-B861-0DE76F2E75C8}"/>
              </a:ext>
            </a:extLst>
          </p:cNvPr>
          <p:cNvSpPr txBox="1"/>
          <p:nvPr/>
        </p:nvSpPr>
        <p:spPr>
          <a:xfrm>
            <a:off x="325856" y="109885"/>
            <a:ext cx="11925300" cy="6494085"/>
          </a:xfrm>
          <a:prstGeom prst="rect">
            <a:avLst/>
          </a:prstGeom>
          <a:solidFill>
            <a:schemeClr val="accent2">
              <a:lumMod val="20000"/>
              <a:lumOff val="80000"/>
            </a:schemeClr>
          </a:solidFill>
        </p:spPr>
        <p:txBody>
          <a:bodyPr wrap="square" rtlCol="0">
            <a:spAutoFit/>
          </a:bodyPr>
          <a:lstStyle/>
          <a:p>
            <a:pPr algn="l"/>
            <a:r>
              <a:rPr lang="en-US" sz="3200" b="1" i="0" u="sng" dirty="0">
                <a:solidFill>
                  <a:srgbClr val="000000"/>
                </a:solidFill>
                <a:effectLst/>
                <a:latin typeface="system-ui"/>
              </a:rPr>
              <a:t>Repentance &amp; Rebirth:  Reborn Spiritual Life for power &amp; satisfaction</a:t>
            </a:r>
            <a:r>
              <a:rPr lang="en-US" sz="3200" b="1" i="0" dirty="0">
                <a:solidFill>
                  <a:srgbClr val="000000"/>
                </a:solidFill>
                <a:effectLst/>
                <a:latin typeface="system-ui"/>
              </a:rPr>
              <a:t>.</a:t>
            </a:r>
          </a:p>
          <a:p>
            <a:pPr algn="l"/>
            <a:r>
              <a:rPr lang="en-US" sz="3200" b="1" i="0" dirty="0">
                <a:solidFill>
                  <a:srgbClr val="000000"/>
                </a:solidFill>
                <a:effectLst/>
                <a:latin typeface="system-ui"/>
              </a:rPr>
              <a:t>Mark 1:4. </a:t>
            </a:r>
            <a:r>
              <a:rPr lang="en-US" sz="3200" b="0" i="0" dirty="0">
                <a:solidFill>
                  <a:srgbClr val="000000"/>
                </a:solidFill>
                <a:effectLst/>
                <a:latin typeface="system-ui"/>
              </a:rPr>
              <a:t>John appeared, baptizing in the wilderness and proclaiming a </a:t>
            </a:r>
            <a:r>
              <a:rPr lang="en-US" sz="3200" b="1" i="0" dirty="0">
                <a:solidFill>
                  <a:srgbClr val="000000"/>
                </a:solidFill>
                <a:effectLst/>
                <a:latin typeface="system-ui"/>
              </a:rPr>
              <a:t>baptism</a:t>
            </a:r>
            <a:r>
              <a:rPr lang="en-US" sz="3200" b="0" i="0" dirty="0">
                <a:solidFill>
                  <a:srgbClr val="000000"/>
                </a:solidFill>
                <a:effectLst/>
                <a:latin typeface="system-ui"/>
              </a:rPr>
              <a:t> of </a:t>
            </a:r>
            <a:r>
              <a:rPr lang="en-US" sz="3200" b="1" i="0" dirty="0">
                <a:solidFill>
                  <a:srgbClr val="000000"/>
                </a:solidFill>
                <a:effectLst/>
                <a:latin typeface="system-ui"/>
              </a:rPr>
              <a:t>repentance</a:t>
            </a:r>
            <a:r>
              <a:rPr lang="en-US" sz="3200" b="0" i="0" dirty="0">
                <a:solidFill>
                  <a:srgbClr val="000000"/>
                </a:solidFill>
                <a:effectLst/>
                <a:latin typeface="system-ui"/>
              </a:rPr>
              <a:t> for the </a:t>
            </a:r>
            <a:r>
              <a:rPr lang="en-US" sz="3200" b="1" i="0" dirty="0">
                <a:solidFill>
                  <a:srgbClr val="000000"/>
                </a:solidFill>
                <a:effectLst/>
                <a:latin typeface="system-ui"/>
              </a:rPr>
              <a:t>forgiveness</a:t>
            </a:r>
            <a:r>
              <a:rPr lang="en-US" sz="3200" b="0" i="0" dirty="0">
                <a:solidFill>
                  <a:srgbClr val="000000"/>
                </a:solidFill>
                <a:effectLst/>
                <a:latin typeface="system-ui"/>
              </a:rPr>
              <a:t> of sins. </a:t>
            </a:r>
            <a:r>
              <a:rPr lang="en-US" sz="3200" b="1" i="0" baseline="30000" dirty="0">
                <a:solidFill>
                  <a:srgbClr val="000000"/>
                </a:solidFill>
                <a:effectLst/>
                <a:latin typeface="system-ui"/>
              </a:rPr>
              <a:t>5 </a:t>
            </a:r>
            <a:r>
              <a:rPr lang="en-US" sz="3200" b="0" i="0" dirty="0">
                <a:solidFill>
                  <a:srgbClr val="000000"/>
                </a:solidFill>
                <a:effectLst/>
                <a:latin typeface="system-ui"/>
              </a:rPr>
              <a:t>And all the country of Judea and all Jerusalem were going out to him and were being baptized by him in the river Jordan, </a:t>
            </a:r>
            <a:r>
              <a:rPr lang="en-US" sz="3200" b="1" i="0" dirty="0">
                <a:solidFill>
                  <a:srgbClr val="000000"/>
                </a:solidFill>
                <a:effectLst/>
                <a:latin typeface="system-ui"/>
              </a:rPr>
              <a:t>confessing</a:t>
            </a:r>
            <a:r>
              <a:rPr lang="en-US" sz="3200" b="0" i="0" dirty="0">
                <a:solidFill>
                  <a:srgbClr val="000000"/>
                </a:solidFill>
                <a:effectLst/>
                <a:latin typeface="system-ui"/>
              </a:rPr>
              <a:t> their sins. </a:t>
            </a:r>
            <a:r>
              <a:rPr lang="en-US" sz="3200" b="1" i="0" baseline="30000" dirty="0">
                <a:solidFill>
                  <a:srgbClr val="000000"/>
                </a:solidFill>
                <a:effectLst/>
                <a:latin typeface="system-ui"/>
              </a:rPr>
              <a:t>6 </a:t>
            </a:r>
            <a:r>
              <a:rPr lang="en-US" sz="3200" b="0" i="0" dirty="0">
                <a:solidFill>
                  <a:srgbClr val="000000"/>
                </a:solidFill>
                <a:effectLst/>
                <a:latin typeface="system-ui"/>
              </a:rPr>
              <a:t>Now John was clothed with camel's hair and wore a leather belt around his waist and ate locusts and wild honey. </a:t>
            </a:r>
            <a:r>
              <a:rPr lang="en-US" sz="3200" b="1" i="0" baseline="30000" dirty="0">
                <a:solidFill>
                  <a:srgbClr val="000000"/>
                </a:solidFill>
                <a:effectLst/>
                <a:latin typeface="system-ui"/>
              </a:rPr>
              <a:t>7 </a:t>
            </a:r>
            <a:r>
              <a:rPr lang="en-US" sz="3200" b="0" i="0" dirty="0">
                <a:solidFill>
                  <a:srgbClr val="000000"/>
                </a:solidFill>
                <a:effectLst/>
                <a:latin typeface="system-ui"/>
              </a:rPr>
              <a:t>And he preached, saying, “After me comes he who is mightier than I, the strap of whose sandals I am not worthy to stoop down and untie. </a:t>
            </a:r>
            <a:r>
              <a:rPr lang="en-US" sz="3200" b="1" i="0" baseline="30000" dirty="0">
                <a:solidFill>
                  <a:srgbClr val="000000"/>
                </a:solidFill>
                <a:effectLst/>
                <a:latin typeface="system-ui"/>
              </a:rPr>
              <a:t>8 </a:t>
            </a:r>
            <a:r>
              <a:rPr lang="en-US" sz="3200" b="0" i="0" dirty="0">
                <a:solidFill>
                  <a:srgbClr val="000000"/>
                </a:solidFill>
                <a:effectLst/>
                <a:latin typeface="system-ui"/>
              </a:rPr>
              <a:t>I have baptized you with water, but he will </a:t>
            </a:r>
            <a:r>
              <a:rPr lang="en-US" sz="3200" b="1" i="0" dirty="0">
                <a:solidFill>
                  <a:srgbClr val="000000"/>
                </a:solidFill>
                <a:effectLst/>
                <a:latin typeface="system-ui"/>
              </a:rPr>
              <a:t>baptize</a:t>
            </a:r>
            <a:r>
              <a:rPr lang="en-US" sz="3200" b="0" i="0" dirty="0">
                <a:solidFill>
                  <a:srgbClr val="000000"/>
                </a:solidFill>
                <a:effectLst/>
                <a:latin typeface="system-ui"/>
              </a:rPr>
              <a:t> you with </a:t>
            </a:r>
            <a:r>
              <a:rPr lang="en-US" sz="3200" b="1" i="0" dirty="0">
                <a:solidFill>
                  <a:srgbClr val="000000"/>
                </a:solidFill>
                <a:effectLst/>
                <a:latin typeface="system-ui"/>
              </a:rPr>
              <a:t>the Holy Spirit</a:t>
            </a:r>
            <a:r>
              <a:rPr lang="en-US" sz="3200" b="0" i="0" dirty="0">
                <a:solidFill>
                  <a:srgbClr val="000000"/>
                </a:solidFill>
                <a:effectLst/>
                <a:latin typeface="system-ui"/>
              </a:rPr>
              <a:t>.”</a:t>
            </a:r>
          </a:p>
          <a:p>
            <a:pPr algn="l"/>
            <a:r>
              <a:rPr lang="en-US" sz="3200" b="1" i="0" dirty="0">
                <a:solidFill>
                  <a:srgbClr val="000000"/>
                </a:solidFill>
                <a:effectLst/>
                <a:latin typeface="system-ui"/>
              </a:rPr>
              <a:t>John 1:12</a:t>
            </a:r>
            <a:r>
              <a:rPr lang="en-US" sz="3200" b="0" i="0" dirty="0">
                <a:solidFill>
                  <a:srgbClr val="000000"/>
                </a:solidFill>
                <a:effectLst/>
                <a:latin typeface="system-ui"/>
              </a:rPr>
              <a:t>. But to all who did receive him, who believed in his name, he gave the </a:t>
            </a:r>
            <a:r>
              <a:rPr lang="en-US" sz="3200" b="1" i="0" dirty="0">
                <a:solidFill>
                  <a:srgbClr val="000000"/>
                </a:solidFill>
                <a:effectLst/>
                <a:latin typeface="system-ui"/>
              </a:rPr>
              <a:t>right</a:t>
            </a:r>
            <a:r>
              <a:rPr lang="en-US" sz="3200" b="0" i="0" dirty="0">
                <a:solidFill>
                  <a:srgbClr val="000000"/>
                </a:solidFill>
                <a:effectLst/>
                <a:latin typeface="system-ui"/>
              </a:rPr>
              <a:t> to become </a:t>
            </a:r>
            <a:r>
              <a:rPr lang="en-US" sz="3200" b="1" i="0" dirty="0">
                <a:solidFill>
                  <a:srgbClr val="000000"/>
                </a:solidFill>
                <a:effectLst/>
                <a:latin typeface="system-ui"/>
              </a:rPr>
              <a:t>children of God</a:t>
            </a:r>
            <a:r>
              <a:rPr lang="en-US" sz="3200" b="0" i="0" dirty="0">
                <a:solidFill>
                  <a:srgbClr val="000000"/>
                </a:solidFill>
                <a:effectLst/>
                <a:latin typeface="system-ui"/>
              </a:rPr>
              <a:t>, </a:t>
            </a:r>
            <a:r>
              <a:rPr lang="en-US" sz="3200" b="1" i="0" baseline="30000" dirty="0">
                <a:solidFill>
                  <a:srgbClr val="000000"/>
                </a:solidFill>
                <a:effectLst/>
                <a:latin typeface="system-ui"/>
              </a:rPr>
              <a:t>13 </a:t>
            </a:r>
            <a:r>
              <a:rPr lang="en-US" sz="3200" b="0" i="0" dirty="0">
                <a:solidFill>
                  <a:srgbClr val="000000"/>
                </a:solidFill>
                <a:effectLst/>
                <a:latin typeface="system-ui"/>
              </a:rPr>
              <a:t>who were </a:t>
            </a:r>
            <a:r>
              <a:rPr lang="en-US" sz="3200" b="1" i="0" dirty="0">
                <a:solidFill>
                  <a:srgbClr val="000000"/>
                </a:solidFill>
                <a:effectLst/>
                <a:latin typeface="system-ui"/>
              </a:rPr>
              <a:t>born</a:t>
            </a:r>
            <a:r>
              <a:rPr lang="en-US" sz="3200" b="0" i="0" dirty="0">
                <a:solidFill>
                  <a:srgbClr val="000000"/>
                </a:solidFill>
                <a:effectLst/>
                <a:latin typeface="system-ui"/>
              </a:rPr>
              <a:t>, not of blood nor of the will of the flesh nor of the will of man, but </a:t>
            </a:r>
            <a:r>
              <a:rPr lang="en-US" sz="3200" b="1" i="0" dirty="0">
                <a:solidFill>
                  <a:srgbClr val="000000"/>
                </a:solidFill>
                <a:effectLst/>
                <a:latin typeface="system-ui"/>
              </a:rPr>
              <a:t>of God</a:t>
            </a:r>
            <a:r>
              <a:rPr lang="en-US" sz="3200" b="0" i="0" dirty="0">
                <a:solidFill>
                  <a:srgbClr val="000000"/>
                </a:solidFill>
                <a:effectLst/>
                <a:latin typeface="system-ui"/>
              </a:rPr>
              <a:t>.</a:t>
            </a:r>
            <a:endParaRPr lang="en-US" sz="3200" dirty="0">
              <a:solidFill>
                <a:srgbClr val="000000"/>
              </a:solidFill>
              <a:latin typeface="system-ui"/>
            </a:endParaRPr>
          </a:p>
        </p:txBody>
      </p:sp>
    </p:spTree>
    <p:extLst>
      <p:ext uri="{BB962C8B-B14F-4D97-AF65-F5344CB8AC3E}">
        <p14:creationId xmlns:p14="http://schemas.microsoft.com/office/powerpoint/2010/main" val="10387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2BAA-78EC-6B99-DEC2-920E1AD24EFB}"/>
              </a:ext>
            </a:extLst>
          </p:cNvPr>
          <p:cNvSpPr>
            <a:spLocks noGrp="1"/>
          </p:cNvSpPr>
          <p:nvPr>
            <p:ph type="title"/>
          </p:nvPr>
        </p:nvSpPr>
        <p:spPr>
          <a:xfrm>
            <a:off x="201385" y="657484"/>
            <a:ext cx="11760460" cy="1325563"/>
          </a:xfrm>
        </p:spPr>
        <p:txBody>
          <a:bodyPr>
            <a:noAutofit/>
          </a:bodyPr>
          <a:lstStyle/>
          <a:p>
            <a:pPr marL="571500" indent="-571500">
              <a:buFont typeface="Wingdings" panose="05000000000000000000" pitchFamily="2" charset="2"/>
              <a:buChar char="q"/>
            </a:pPr>
            <a:r>
              <a:rPr lang="en-US" sz="4000" b="1" dirty="0">
                <a:latin typeface="+mn-lt"/>
              </a:rPr>
              <a:t>Repent:</a:t>
            </a:r>
            <a:r>
              <a:rPr lang="en-US" sz="4000" dirty="0">
                <a:latin typeface="+mn-lt"/>
              </a:rPr>
              <a:t> Will you repent (reject as wrong) your Old Life of Fleshly Sin to be Reborn Spiritually?</a:t>
            </a:r>
            <a:endParaRPr lang="en-CA" sz="4000" dirty="0">
              <a:latin typeface="+mn-lt"/>
            </a:endParaRPr>
          </a:p>
        </p:txBody>
      </p:sp>
      <p:sp>
        <p:nvSpPr>
          <p:cNvPr id="3" name="TextBox 2">
            <a:extLst>
              <a:ext uri="{FF2B5EF4-FFF2-40B4-BE49-F238E27FC236}">
                <a16:creationId xmlns:a16="http://schemas.microsoft.com/office/drawing/2014/main" id="{BB559D24-4AD3-1B3B-46E0-131AEA6C802F}"/>
              </a:ext>
            </a:extLst>
          </p:cNvPr>
          <p:cNvSpPr txBox="1"/>
          <p:nvPr/>
        </p:nvSpPr>
        <p:spPr>
          <a:xfrm>
            <a:off x="884541" y="2088179"/>
            <a:ext cx="10705324" cy="646331"/>
          </a:xfrm>
          <a:prstGeom prst="rect">
            <a:avLst/>
          </a:prstGeom>
          <a:noFill/>
        </p:spPr>
        <p:txBody>
          <a:bodyPr wrap="square" rtlCol="0">
            <a:spAutoFit/>
          </a:bodyPr>
          <a:lstStyle/>
          <a:p>
            <a:pPr marL="685800" indent="-685800">
              <a:buFont typeface="Wingdings" panose="05000000000000000000" pitchFamily="2" charset="2"/>
              <a:buChar char="q"/>
            </a:pPr>
            <a:r>
              <a:rPr lang="en-US" sz="3600" b="1" dirty="0"/>
              <a:t>Relinquish </a:t>
            </a:r>
            <a:r>
              <a:rPr lang="en-US" sz="3600" dirty="0"/>
              <a:t>Self-Rule to let Jesus Christ be your Lord. </a:t>
            </a:r>
            <a:endParaRPr lang="en-CA" sz="3600" dirty="0"/>
          </a:p>
        </p:txBody>
      </p:sp>
      <p:sp>
        <p:nvSpPr>
          <p:cNvPr id="4" name="TextBox 3">
            <a:extLst>
              <a:ext uri="{FF2B5EF4-FFF2-40B4-BE49-F238E27FC236}">
                <a16:creationId xmlns:a16="http://schemas.microsoft.com/office/drawing/2014/main" id="{7F0F516B-45FD-CCBA-B7B9-5C989A7A74A7}"/>
              </a:ext>
            </a:extLst>
          </p:cNvPr>
          <p:cNvSpPr txBox="1"/>
          <p:nvPr/>
        </p:nvSpPr>
        <p:spPr>
          <a:xfrm>
            <a:off x="793102" y="3198196"/>
            <a:ext cx="11218506" cy="1323439"/>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Repent</a:t>
            </a:r>
            <a:r>
              <a:rPr lang="en-US" sz="4000" dirty="0"/>
              <a:t> of flesh and its sinful, selfish, and controlling ways that lead to death for Spirit’s life.</a:t>
            </a:r>
            <a:endParaRPr lang="en-CA" sz="4000" dirty="0"/>
          </a:p>
        </p:txBody>
      </p:sp>
      <p:sp>
        <p:nvSpPr>
          <p:cNvPr id="5" name="TextBox 4">
            <a:extLst>
              <a:ext uri="{FF2B5EF4-FFF2-40B4-BE49-F238E27FC236}">
                <a16:creationId xmlns:a16="http://schemas.microsoft.com/office/drawing/2014/main" id="{FC004A08-0DDA-7BE6-B060-C8197A12EB36}"/>
              </a:ext>
            </a:extLst>
          </p:cNvPr>
          <p:cNvSpPr txBox="1"/>
          <p:nvPr/>
        </p:nvSpPr>
        <p:spPr>
          <a:xfrm>
            <a:off x="793101" y="4877077"/>
            <a:ext cx="11168743" cy="1323439"/>
          </a:xfrm>
          <a:prstGeom prst="rect">
            <a:avLst/>
          </a:prstGeom>
          <a:noFill/>
        </p:spPr>
        <p:txBody>
          <a:bodyPr wrap="square" rtlCol="0">
            <a:spAutoFit/>
          </a:bodyPr>
          <a:lstStyle/>
          <a:p>
            <a:pPr marL="685800" indent="-685800">
              <a:buFont typeface="Wingdings" panose="05000000000000000000" pitchFamily="2" charset="2"/>
              <a:buChar char="q"/>
            </a:pPr>
            <a:r>
              <a:rPr lang="en-US" sz="4000" b="1" dirty="0"/>
              <a:t>Renounce</a:t>
            </a:r>
            <a:r>
              <a:rPr lang="en-US" sz="4000" dirty="0"/>
              <a:t> the dark world of Satan and its enslaving lust to receive God’s family &amp; kingdom.</a:t>
            </a:r>
            <a:endParaRPr lang="en-CA" sz="4000" dirty="0"/>
          </a:p>
        </p:txBody>
      </p:sp>
    </p:spTree>
    <p:extLst>
      <p:ext uri="{BB962C8B-B14F-4D97-AF65-F5344CB8AC3E}">
        <p14:creationId xmlns:p14="http://schemas.microsoft.com/office/powerpoint/2010/main" val="2982799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2A4B3B-FFEC-10ED-73F1-64C484578AA0}"/>
              </a:ext>
            </a:extLst>
          </p:cNvPr>
          <p:cNvSpPr txBox="1"/>
          <p:nvPr/>
        </p:nvSpPr>
        <p:spPr>
          <a:xfrm>
            <a:off x="2603236" y="2693437"/>
            <a:ext cx="7703978" cy="2708434"/>
          </a:xfrm>
          <a:prstGeom prst="rect">
            <a:avLst/>
          </a:prstGeom>
          <a:noFill/>
        </p:spPr>
        <p:txBody>
          <a:bodyPr wrap="square" rtlCol="0">
            <a:spAutoFit/>
          </a:bodyPr>
          <a:lstStyle/>
          <a:p>
            <a:r>
              <a:rPr lang="en-US" sz="13800" b="1" dirty="0">
                <a:latin typeface="Arial Black" panose="020B0A04020102020204" pitchFamily="34" charset="0"/>
              </a:rPr>
              <a:t>Worldly</a:t>
            </a:r>
          </a:p>
          <a:p>
            <a:r>
              <a:rPr lang="en-CA" sz="3200" b="1" dirty="0">
                <a:latin typeface="Arial Black" panose="020B0A04020102020204" pitchFamily="34" charset="0"/>
              </a:rPr>
              <a:t>Enslaved to the Kingdom of Dark</a:t>
            </a:r>
          </a:p>
        </p:txBody>
      </p:sp>
      <p:sp>
        <p:nvSpPr>
          <p:cNvPr id="3" name="TextBox 2">
            <a:extLst>
              <a:ext uri="{FF2B5EF4-FFF2-40B4-BE49-F238E27FC236}">
                <a16:creationId xmlns:a16="http://schemas.microsoft.com/office/drawing/2014/main" id="{2986D1EF-2603-3B65-A6C4-F3EC9BB16A7E}"/>
              </a:ext>
            </a:extLst>
          </p:cNvPr>
          <p:cNvSpPr txBox="1"/>
          <p:nvPr/>
        </p:nvSpPr>
        <p:spPr>
          <a:xfrm>
            <a:off x="93307" y="3623869"/>
            <a:ext cx="11912081" cy="584775"/>
          </a:xfrm>
          <a:prstGeom prst="rect">
            <a:avLst/>
          </a:prstGeom>
          <a:solidFill>
            <a:schemeClr val="accent5">
              <a:lumMod val="20000"/>
              <a:lumOff val="80000"/>
            </a:schemeClr>
          </a:solidFill>
        </p:spPr>
        <p:txBody>
          <a:bodyPr wrap="square" rtlCol="0">
            <a:spAutoFit/>
          </a:bodyPr>
          <a:lstStyle/>
          <a:p>
            <a:r>
              <a:rPr lang="en-US" sz="3200" dirty="0">
                <a:latin typeface="+mj-lt"/>
              </a:rPr>
              <a:t>I need to work hard to be a success to get riches, power, and pleasure.  </a:t>
            </a:r>
            <a:endParaRPr lang="en-CA" sz="3200" dirty="0">
              <a:latin typeface="+mj-lt"/>
            </a:endParaRPr>
          </a:p>
        </p:txBody>
      </p:sp>
      <p:sp>
        <p:nvSpPr>
          <p:cNvPr id="8" name="TextBox 7">
            <a:extLst>
              <a:ext uri="{FF2B5EF4-FFF2-40B4-BE49-F238E27FC236}">
                <a16:creationId xmlns:a16="http://schemas.microsoft.com/office/drawing/2014/main" id="{2ADF82CB-CDBC-FAAD-5EF3-C86122442A19}"/>
              </a:ext>
            </a:extLst>
          </p:cNvPr>
          <p:cNvSpPr txBox="1"/>
          <p:nvPr/>
        </p:nvSpPr>
        <p:spPr>
          <a:xfrm>
            <a:off x="492402" y="643622"/>
            <a:ext cx="11461491" cy="5570756"/>
          </a:xfrm>
          <a:prstGeom prst="rect">
            <a:avLst/>
          </a:prstGeom>
          <a:solidFill>
            <a:schemeClr val="accent2">
              <a:lumMod val="20000"/>
              <a:lumOff val="80000"/>
            </a:schemeClr>
          </a:solidFill>
        </p:spPr>
        <p:txBody>
          <a:bodyPr wrap="square" rtlCol="0">
            <a:spAutoFit/>
          </a:bodyPr>
          <a:lstStyle/>
          <a:p>
            <a:r>
              <a:rPr lang="en-US" sz="2800" dirty="0"/>
              <a:t>Q. How does being worldly* deaden our spiritual life and love for God?</a:t>
            </a:r>
          </a:p>
          <a:p>
            <a:r>
              <a:rPr lang="en-US" sz="2000" i="1" dirty="0"/>
              <a:t>*  Conformed and enslaved</a:t>
            </a:r>
            <a:endParaRPr lang="en-US" sz="2800" b="1" dirty="0">
              <a:solidFill>
                <a:srgbClr val="000000"/>
              </a:solidFill>
              <a:latin typeface="system-ui"/>
            </a:endParaRPr>
          </a:p>
          <a:p>
            <a:pPr algn="l"/>
            <a:r>
              <a:rPr lang="en-US" sz="2800" b="1" dirty="0">
                <a:solidFill>
                  <a:srgbClr val="000000"/>
                </a:solidFill>
                <a:latin typeface="system-ui"/>
              </a:rPr>
              <a:t>1 John 2:15:</a:t>
            </a:r>
            <a:r>
              <a:rPr lang="en-US" sz="2800" b="1" i="0" dirty="0">
                <a:solidFill>
                  <a:srgbClr val="000000"/>
                </a:solidFill>
                <a:effectLst/>
                <a:latin typeface="system-ui"/>
              </a:rPr>
              <a:t> </a:t>
            </a:r>
            <a:r>
              <a:rPr lang="en-US" sz="2800" b="0" i="0" dirty="0">
                <a:solidFill>
                  <a:srgbClr val="000000"/>
                </a:solidFill>
                <a:effectLst/>
                <a:latin typeface="system-ui"/>
              </a:rPr>
              <a:t> Do not love the world or the things in the world. If anyone loves the world, the love of the Father is not in him. </a:t>
            </a:r>
            <a:r>
              <a:rPr lang="en-US" sz="2800" b="1" i="0" baseline="30000" dirty="0">
                <a:solidFill>
                  <a:srgbClr val="000000"/>
                </a:solidFill>
                <a:effectLst/>
                <a:latin typeface="system-ui"/>
              </a:rPr>
              <a:t>16 </a:t>
            </a:r>
            <a:r>
              <a:rPr lang="en-US" sz="2800" b="0" i="0" dirty="0">
                <a:solidFill>
                  <a:srgbClr val="000000"/>
                </a:solidFill>
                <a:effectLst/>
                <a:latin typeface="system-ui"/>
              </a:rPr>
              <a:t>For all that is in the world—the desires of the flesh and the desires of the eyes and pride of life</a:t>
            </a:r>
            <a:r>
              <a:rPr lang="en-US" sz="2800" b="0" i="0" baseline="30000" dirty="0">
                <a:solidFill>
                  <a:srgbClr val="000000"/>
                </a:solidFill>
                <a:effectLst/>
                <a:latin typeface="system-ui"/>
              </a:rPr>
              <a:t>[</a:t>
            </a:r>
            <a:r>
              <a:rPr lang="en-US" sz="2800" b="0" i="0" baseline="30000" dirty="0">
                <a:solidFill>
                  <a:srgbClr val="4A4A4A"/>
                </a:solidFill>
                <a:effectLst/>
                <a:latin typeface="system-ui"/>
                <a:hlinkClick r:id="rId2" tooltip="See footnote c"/>
              </a:rPr>
              <a:t>c</a:t>
            </a:r>
            <a:r>
              <a:rPr lang="en-US" sz="2800" b="0" i="0" baseline="30000" dirty="0">
                <a:solidFill>
                  <a:srgbClr val="000000"/>
                </a:solidFill>
                <a:effectLst/>
                <a:latin typeface="system-ui"/>
              </a:rPr>
              <a:t>]</a:t>
            </a:r>
            <a:r>
              <a:rPr lang="en-US" sz="2800" b="0" i="0" dirty="0">
                <a:solidFill>
                  <a:srgbClr val="000000"/>
                </a:solidFill>
                <a:effectLst/>
                <a:latin typeface="system-ui"/>
              </a:rPr>
              <a:t>—is not from the Father but is from the world. </a:t>
            </a:r>
            <a:r>
              <a:rPr lang="en-US" sz="2800" b="1" i="0" baseline="30000" dirty="0">
                <a:solidFill>
                  <a:srgbClr val="000000"/>
                </a:solidFill>
                <a:effectLst/>
                <a:latin typeface="system-ui"/>
              </a:rPr>
              <a:t>17 </a:t>
            </a:r>
            <a:r>
              <a:rPr lang="en-US" sz="2800" b="0" i="0" dirty="0">
                <a:solidFill>
                  <a:srgbClr val="000000"/>
                </a:solidFill>
                <a:effectLst/>
                <a:latin typeface="system-ui"/>
              </a:rPr>
              <a:t>And the world is passing away along with its desires, but whoever does the will of God abides forever.</a:t>
            </a:r>
          </a:p>
          <a:p>
            <a:pPr algn="l"/>
            <a:r>
              <a:rPr lang="en-US" sz="2800" b="1" i="0" dirty="0">
                <a:solidFill>
                  <a:srgbClr val="000000"/>
                </a:solidFill>
                <a:effectLst/>
                <a:latin typeface="system-ui"/>
              </a:rPr>
              <a:t>Ephesians 2:1</a:t>
            </a:r>
            <a:r>
              <a:rPr lang="en-US" sz="2800" b="0" i="0" dirty="0">
                <a:solidFill>
                  <a:srgbClr val="000000"/>
                </a:solidFill>
                <a:effectLst/>
                <a:latin typeface="system-ui"/>
              </a:rPr>
              <a:t>. And you were dead in the trespasses and sins </a:t>
            </a:r>
            <a:r>
              <a:rPr lang="en-US" sz="2800" b="1" i="0" baseline="30000" dirty="0">
                <a:solidFill>
                  <a:srgbClr val="000000"/>
                </a:solidFill>
                <a:effectLst/>
                <a:latin typeface="system-ui"/>
              </a:rPr>
              <a:t>2 </a:t>
            </a:r>
            <a:r>
              <a:rPr lang="en-US" sz="2800" b="0" i="0" dirty="0">
                <a:solidFill>
                  <a:srgbClr val="000000"/>
                </a:solidFill>
                <a:effectLst/>
                <a:latin typeface="system-ui"/>
              </a:rPr>
              <a:t>in which you once walked, following the course of this world, following the prince of the power of the air, the spirit that is now at work in the sons of disobedience— </a:t>
            </a:r>
            <a:r>
              <a:rPr lang="en-US" sz="2800" b="1" i="0" baseline="30000" dirty="0">
                <a:solidFill>
                  <a:srgbClr val="000000"/>
                </a:solidFill>
                <a:effectLst/>
                <a:latin typeface="system-ui"/>
              </a:rPr>
              <a:t>3 </a:t>
            </a:r>
            <a:r>
              <a:rPr lang="en-US" sz="2800" b="0" i="0" dirty="0">
                <a:solidFill>
                  <a:srgbClr val="000000"/>
                </a:solidFill>
                <a:effectLst/>
                <a:latin typeface="system-ui"/>
              </a:rPr>
              <a:t>among whom we all once lived in the passions of our flesh, carrying out the desires of the body</a:t>
            </a:r>
            <a:r>
              <a:rPr lang="en-US" sz="2800" b="0" i="0" baseline="30000" dirty="0">
                <a:solidFill>
                  <a:srgbClr val="000000"/>
                </a:solidFill>
                <a:effectLst/>
                <a:latin typeface="system-ui"/>
              </a:rPr>
              <a:t>[</a:t>
            </a:r>
            <a:r>
              <a:rPr lang="en-US" sz="2800" b="0" i="0" baseline="30000" dirty="0">
                <a:solidFill>
                  <a:srgbClr val="4A4A4A"/>
                </a:solidFill>
                <a:effectLst/>
                <a:latin typeface="system-ui"/>
                <a:hlinkClick r:id="rId3" tooltip="See footnote a"/>
              </a:rPr>
              <a:t>a</a:t>
            </a:r>
            <a:r>
              <a:rPr lang="en-US" sz="2800" b="0" i="0" baseline="30000" dirty="0">
                <a:solidFill>
                  <a:srgbClr val="000000"/>
                </a:solidFill>
                <a:effectLst/>
                <a:latin typeface="system-ui"/>
              </a:rPr>
              <a:t>]</a:t>
            </a:r>
            <a:r>
              <a:rPr lang="en-US" sz="2800" b="0" i="0" dirty="0">
                <a:solidFill>
                  <a:srgbClr val="000000"/>
                </a:solidFill>
                <a:effectLst/>
                <a:latin typeface="system-ui"/>
              </a:rPr>
              <a:t> and the mind, and were by nature children of wrath, like the rest of mankind.</a:t>
            </a:r>
          </a:p>
        </p:txBody>
      </p:sp>
      <p:grpSp>
        <p:nvGrpSpPr>
          <p:cNvPr id="10" name="Group 9">
            <a:extLst>
              <a:ext uri="{FF2B5EF4-FFF2-40B4-BE49-F238E27FC236}">
                <a16:creationId xmlns:a16="http://schemas.microsoft.com/office/drawing/2014/main" id="{D8A601DD-8FB9-E993-0CCA-62CF42F84657}"/>
              </a:ext>
            </a:extLst>
          </p:cNvPr>
          <p:cNvGrpSpPr/>
          <p:nvPr/>
        </p:nvGrpSpPr>
        <p:grpSpPr>
          <a:xfrm>
            <a:off x="165089" y="2630476"/>
            <a:ext cx="11933604" cy="2246769"/>
            <a:chOff x="164841" y="332744"/>
            <a:chExt cx="11933604" cy="2246769"/>
          </a:xfrm>
        </p:grpSpPr>
        <p:sp>
          <p:nvSpPr>
            <p:cNvPr id="4" name="TextBox 3">
              <a:extLst>
                <a:ext uri="{FF2B5EF4-FFF2-40B4-BE49-F238E27FC236}">
                  <a16:creationId xmlns:a16="http://schemas.microsoft.com/office/drawing/2014/main" id="{79FDE8C3-828F-6C8C-37DC-357E37F290CC}"/>
                </a:ext>
              </a:extLst>
            </p:cNvPr>
            <p:cNvSpPr txBox="1"/>
            <p:nvPr/>
          </p:nvSpPr>
          <p:spPr>
            <a:xfrm>
              <a:off x="164841" y="332744"/>
              <a:ext cx="11862318" cy="2246769"/>
            </a:xfrm>
            <a:prstGeom prst="rect">
              <a:avLst/>
            </a:prstGeom>
            <a:solidFill>
              <a:schemeClr val="accent6"/>
            </a:solidFill>
          </p:spPr>
          <p:txBody>
            <a:bodyPr wrap="square" rtlCol="0">
              <a:spAutoFit/>
            </a:bodyPr>
            <a:lstStyle/>
            <a:p>
              <a:pPr algn="ctr"/>
              <a:r>
                <a:rPr lang="en-US" sz="14000" b="1" dirty="0">
                  <a:latin typeface="Arial Black" panose="020B0A04020102020204" pitchFamily="34" charset="0"/>
                </a:rPr>
                <a:t>Redemption</a:t>
              </a:r>
              <a:endParaRPr lang="en-CA" sz="14000" b="1" dirty="0">
                <a:latin typeface="Arial Black" panose="020B0A04020102020204" pitchFamily="34" charset="0"/>
              </a:endParaRPr>
            </a:p>
          </p:txBody>
        </p:sp>
        <p:sp>
          <p:nvSpPr>
            <p:cNvPr id="5" name="TextBox 4">
              <a:extLst>
                <a:ext uri="{FF2B5EF4-FFF2-40B4-BE49-F238E27FC236}">
                  <a16:creationId xmlns:a16="http://schemas.microsoft.com/office/drawing/2014/main" id="{481B1481-5C4A-D46A-75CE-724E74DE5018}"/>
                </a:ext>
              </a:extLst>
            </p:cNvPr>
            <p:cNvSpPr txBox="1"/>
            <p:nvPr/>
          </p:nvSpPr>
          <p:spPr>
            <a:xfrm>
              <a:off x="338770" y="1901685"/>
              <a:ext cx="11759675" cy="584775"/>
            </a:xfrm>
            <a:prstGeom prst="rect">
              <a:avLst/>
            </a:prstGeom>
            <a:solidFill>
              <a:schemeClr val="accent2">
                <a:lumMod val="40000"/>
                <a:lumOff val="60000"/>
              </a:schemeClr>
            </a:solidFill>
          </p:spPr>
          <p:txBody>
            <a:bodyPr wrap="square" rtlCol="0">
              <a:spAutoFit/>
            </a:bodyPr>
            <a:lstStyle/>
            <a:p>
              <a:r>
                <a:rPr lang="en-US" sz="3200" dirty="0">
                  <a:latin typeface="+mj-lt"/>
                </a:rPr>
                <a:t>Rest in Christ’s Redemption, freed of sin debt for rich righteousness. </a:t>
              </a:r>
              <a:endParaRPr lang="en-CA" sz="3200" dirty="0">
                <a:latin typeface="+mj-lt"/>
              </a:endParaRPr>
            </a:p>
          </p:txBody>
        </p:sp>
      </p:grpSp>
    </p:spTree>
    <p:extLst>
      <p:ext uri="{BB962C8B-B14F-4D97-AF65-F5344CB8AC3E}">
        <p14:creationId xmlns:p14="http://schemas.microsoft.com/office/powerpoint/2010/main" val="22993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1758</Words>
  <Application>Microsoft Office PowerPoint</Application>
  <PresentationFormat>Widescreen</PresentationFormat>
  <Paragraphs>86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Calibri</vt:lpstr>
      <vt:lpstr>Calibri Light</vt:lpstr>
      <vt:lpstr>system-ui</vt:lpstr>
      <vt:lpstr>Wingdings</vt:lpstr>
      <vt:lpstr>Office Theme</vt:lpstr>
      <vt:lpstr>Sin and Salvation</vt:lpstr>
      <vt:lpstr>PowerPoint Presentation</vt:lpstr>
      <vt:lpstr>PowerPoint Presentation</vt:lpstr>
      <vt:lpstr>PowerPoint Presentation</vt:lpstr>
      <vt:lpstr>Faith: Will you humble your Self to Trust Jesus Christ as Lord?</vt:lpstr>
      <vt:lpstr>PowerPoint Presentation</vt:lpstr>
      <vt:lpstr>PowerPoint Presentation</vt:lpstr>
      <vt:lpstr>Repent: Will you repent (reject as wrong) your Old Life of Fleshly Sin to be Reborn Spiritually?</vt:lpstr>
      <vt:lpstr>PowerPoint Presentation</vt:lpstr>
      <vt:lpstr>PowerPoint Presentation</vt:lpstr>
      <vt:lpstr>Rest:  Will you Rest in the Redemption of Jesus by His Cross alone to restore you to God’s Family?</vt:lpstr>
      <vt:lpstr>Do you want to Commit/ ReCommit yourself to Jesus Christ to be reborn as a Son and Heir of God?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Chong</dc:creator>
  <cp:lastModifiedBy>Derek Chong</cp:lastModifiedBy>
  <cp:revision>1</cp:revision>
  <dcterms:created xsi:type="dcterms:W3CDTF">2023-05-03T20:49:12Z</dcterms:created>
  <dcterms:modified xsi:type="dcterms:W3CDTF">2023-05-07T14:29:17Z</dcterms:modified>
</cp:coreProperties>
</file>